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7"/>
  </p:notesMasterIdLst>
  <p:handoutMasterIdLst>
    <p:handoutMasterId r:id="rId28"/>
  </p:handoutMasterIdLst>
  <p:sldIdLst>
    <p:sldId id="285" r:id="rId5"/>
    <p:sldId id="289" r:id="rId6"/>
    <p:sldId id="294" r:id="rId7"/>
    <p:sldId id="291" r:id="rId8"/>
    <p:sldId id="310" r:id="rId9"/>
    <p:sldId id="309" r:id="rId10"/>
    <p:sldId id="312" r:id="rId11"/>
    <p:sldId id="311" r:id="rId12"/>
    <p:sldId id="292" r:id="rId13"/>
    <p:sldId id="293" r:id="rId14"/>
    <p:sldId id="295" r:id="rId15"/>
    <p:sldId id="296" r:id="rId16"/>
    <p:sldId id="297" r:id="rId17"/>
    <p:sldId id="305" r:id="rId18"/>
    <p:sldId id="299" r:id="rId19"/>
    <p:sldId id="298" r:id="rId20"/>
    <p:sldId id="308" r:id="rId21"/>
    <p:sldId id="313" r:id="rId22"/>
    <p:sldId id="300" r:id="rId23"/>
    <p:sldId id="307" r:id="rId24"/>
    <p:sldId id="304" r:id="rId25"/>
    <p:sldId id="306" r:id="rId2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varScale="1">
        <p:scale>
          <a:sx n="105" d="100"/>
          <a:sy n="105" d="100"/>
        </p:scale>
        <p:origin x="71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9D3601A3-0E74-4FCB-B034-70117CC09E9D}">
      <dgm:prSet/>
      <dgm:spPr/>
      <dgm:t>
        <a:bodyPr rtlCol="0"/>
        <a:lstStyle/>
        <a:p>
          <a:pPr rtl="0"/>
          <a:r>
            <a:rPr lang="fr-FR" noProof="0" dirty="0"/>
            <a:t>Données Manquantes</a:t>
          </a:r>
        </a:p>
      </dgm:t>
    </dgm:pt>
    <dgm:pt modelId="{58396DBF-2DBD-41DC-953E-732FF8E6D05D}" type="parTrans" cxnId="{B227BED0-FA85-4374-86D3-6ED7671017CF}">
      <dgm:prSet/>
      <dgm:spPr/>
      <dgm:t>
        <a:bodyPr/>
        <a:lstStyle/>
        <a:p>
          <a:endParaRPr lang="fr-FR"/>
        </a:p>
      </dgm:t>
    </dgm:pt>
    <dgm:pt modelId="{2146D69D-F558-4FBF-8497-D3992DCA6CC1}" type="sibTrans" cxnId="{B227BED0-FA85-4374-86D3-6ED7671017CF}">
      <dgm:prSet/>
      <dgm:spPr/>
      <dgm:t>
        <a:bodyPr/>
        <a:lstStyle/>
        <a:p>
          <a:endParaRPr lang="fr-FR"/>
        </a:p>
      </dgm:t>
    </dgm:pt>
    <dgm:pt modelId="{8706DC85-BB1E-45E3-9CC3-3AFF7BB3CD62}">
      <dgm:prSet/>
      <dgm:spPr/>
      <dgm:t>
        <a:bodyPr rtlCol="0"/>
        <a:lstStyle/>
        <a:p>
          <a:pPr rtl="0"/>
          <a:r>
            <a:rPr lang="fr-FR" noProof="0" dirty="0"/>
            <a:t>Que garder ou pas</a:t>
          </a:r>
        </a:p>
      </dgm:t>
    </dgm:pt>
    <dgm:pt modelId="{F8AA45F1-A0D9-4C1F-848F-C5D712C0E4F5}" type="parTrans" cxnId="{F7CB867B-EC59-4B8D-B9CE-A5FC123BB3EF}">
      <dgm:prSet/>
      <dgm:spPr/>
      <dgm:t>
        <a:bodyPr/>
        <a:lstStyle/>
        <a:p>
          <a:endParaRPr lang="fr-FR"/>
        </a:p>
      </dgm:t>
    </dgm:pt>
    <dgm:pt modelId="{9A741F59-25FB-46B4-B0ED-5A9ACFA361FA}" type="sibTrans" cxnId="{F7CB867B-EC59-4B8D-B9CE-A5FC123BB3EF}">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894978D4-BA90-4E81-AEFC-F1AC355992BD}" type="pres">
      <dgm:prSet presAssocID="{9D3601A3-0E74-4FCB-B034-70117CC09E9D}" presName="composite1" presStyleCnt="0"/>
      <dgm:spPr/>
    </dgm:pt>
    <dgm:pt modelId="{1BB11870-34BD-4BD2-A1D7-348EC95A548F}" type="pres">
      <dgm:prSet presAssocID="{9D3601A3-0E74-4FCB-B034-70117CC09E9D}" presName="parent1" presStyleLbl="alignNode1" presStyleIdx="1" presStyleCnt="7">
        <dgm:presLayoutVars>
          <dgm:chMax val="1"/>
          <dgm:chPref val="1"/>
          <dgm:bulletEnabled val="1"/>
        </dgm:presLayoutVars>
      </dgm:prSet>
      <dgm:spPr/>
    </dgm:pt>
    <dgm:pt modelId="{A059198B-0DF4-4709-A4DB-A8367DBD5F23}" type="pres">
      <dgm:prSet presAssocID="{9D3601A3-0E74-4FCB-B034-70117CC09E9D}" presName="Childtext1" presStyleLbl="revTx" presStyleIdx="1" presStyleCnt="7">
        <dgm:presLayoutVars>
          <dgm:bulletEnabled val="1"/>
        </dgm:presLayoutVars>
      </dgm:prSet>
      <dgm:spPr/>
    </dgm:pt>
    <dgm:pt modelId="{3E1CC6B9-3C3A-41FC-9664-C3E1AEAEF6AF}" type="pres">
      <dgm:prSet presAssocID="{9D3601A3-0E74-4FCB-B034-70117CC09E9D}" presName="ConnectLine1" presStyleLbl="sibTrans1D1" presStyleIdx="1" presStyleCnt="7"/>
      <dgm:spPr>
        <a:noFill/>
        <a:ln w="6350" cap="flat" cmpd="sng" algn="ctr">
          <a:solidFill>
            <a:schemeClr val="accent2">
              <a:hueOff val="-1478841"/>
              <a:satOff val="6551"/>
              <a:lumOff val="-2409"/>
              <a:alphaOff val="0"/>
            </a:schemeClr>
          </a:solidFill>
          <a:prstDash val="dash"/>
        </a:ln>
        <a:effectLst/>
      </dgm:spPr>
    </dgm:pt>
    <dgm:pt modelId="{EDE0AF6A-06D4-40BC-8657-B9BB9D82ACCF}" type="pres">
      <dgm:prSet presAssocID="{9D3601A3-0E74-4FCB-B034-70117CC09E9D}" presName="ConnectLineEnd1" presStyleLbl="lnNode1" presStyleIdx="1" presStyleCnt="7"/>
      <dgm:spPr/>
    </dgm:pt>
    <dgm:pt modelId="{7213C42D-D97E-46C8-A5A9-BCCBE366FB9C}" type="pres">
      <dgm:prSet presAssocID="{9D3601A3-0E74-4FCB-B034-70117CC09E9D}" presName="EmptyPane1" presStyleCnt="0"/>
      <dgm:spPr/>
    </dgm:pt>
    <dgm:pt modelId="{305AF616-B7E9-4656-A540-4E4BF83D698B}" type="pres">
      <dgm:prSet presAssocID="{2146D69D-F558-4FBF-8497-D3992DCA6CC1}"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2"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2" presStyleCnt="7">
        <dgm:presLayoutVars>
          <dgm:bulletEnabled val="1"/>
        </dgm:presLayoutVars>
      </dgm:prSet>
      <dgm:spPr/>
    </dgm:pt>
    <dgm:pt modelId="{CB39EC28-6B8E-43F8-B67A-F3A74EC6EB56}" type="pres">
      <dgm:prSet presAssocID="{1D42E346-F6FB-4880-9769-ADD02C578B5F}" presName="ConnectLine1" presStyleLbl="sibTrans1D1" presStyleIdx="2" presStyleCnt="7"/>
      <dgm:spPr>
        <a:noFill/>
        <a:ln w="6350" cap="flat" cmpd="sng" algn="ctr">
          <a:solidFill>
            <a:schemeClr val="accent2">
              <a:hueOff val="-4436523"/>
              <a:satOff val="19654"/>
              <a:lumOff val="-7227"/>
              <a:alphaOff val="0"/>
            </a:schemeClr>
          </a:solidFill>
          <a:prstDash val="dash"/>
        </a:ln>
        <a:effectLst/>
      </dgm:spPr>
    </dgm:pt>
    <dgm:pt modelId="{405743C9-CB32-44B7-919A-B4E96DC49C64}" type="pres">
      <dgm:prSet presAssocID="{1D42E346-F6FB-4880-9769-ADD02C578B5F}" presName="ConnectLineEnd1" presStyleLbl="lnNode1" presStyleIdx="2"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3" presStyleCnt="7">
        <dgm:presLayoutVars>
          <dgm:chMax val="1"/>
          <dgm:chPref val="1"/>
          <dgm:bulletEnabled val="1"/>
        </dgm:presLayoutVars>
      </dgm:prSet>
      <dgm:spPr/>
    </dgm:pt>
    <dgm:pt modelId="{EA67225F-A8F7-42F2-A419-E7E0ABD1D482}" type="pres">
      <dgm:prSet presAssocID="{5DA95C0A-A1DC-413D-BDF4-CBAD197E4673}" presName="Childtext1" presStyleLbl="revTx" presStyleIdx="3" presStyleCnt="7">
        <dgm:presLayoutVars>
          <dgm:bulletEnabled val="1"/>
        </dgm:presLayoutVars>
      </dgm:prSet>
      <dgm:spPr/>
    </dgm:pt>
    <dgm:pt modelId="{E0ADD0DF-18FE-4902-8615-2AB5C906B9D1}" type="pres">
      <dgm:prSet presAssocID="{5DA95C0A-A1DC-413D-BDF4-CBAD197E4673}" presName="ConnectLine1" presStyleLbl="sibTrans1D1" presStyleIdx="3" presStyleCnt="7"/>
      <dgm:spPr>
        <a:noFill/>
        <a:ln w="6350" cap="flat" cmpd="sng" algn="ctr">
          <a:solidFill>
            <a:schemeClr val="accent2">
              <a:hueOff val="-5915365"/>
              <a:satOff val="26205"/>
              <a:lumOff val="-9637"/>
              <a:alphaOff val="0"/>
            </a:schemeClr>
          </a:solidFill>
          <a:prstDash val="dash"/>
        </a:ln>
        <a:effectLst/>
      </dgm:spPr>
    </dgm:pt>
    <dgm:pt modelId="{5897CDCF-4574-4C80-83DA-311E9BFFBC74}" type="pres">
      <dgm:prSet presAssocID="{5DA95C0A-A1DC-413D-BDF4-CBAD197E4673}" presName="ConnectLineEnd1" presStyleLbl="lnNode1" presStyleIdx="3"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4" presStyleCnt="7">
        <dgm:presLayoutVars>
          <dgm:chMax val="1"/>
          <dgm:chPref val="1"/>
          <dgm:bulletEnabled val="1"/>
        </dgm:presLayoutVars>
      </dgm:prSet>
      <dgm:spPr/>
    </dgm:pt>
    <dgm:pt modelId="{7296B171-EFD4-4E36-8C58-FFF27E2DAE2F}" type="pres">
      <dgm:prSet presAssocID="{ADF04087-618C-4072-83C4-24559DCCD84E}" presName="Childtext1" presStyleLbl="revTx" presStyleIdx="4" presStyleCnt="7">
        <dgm:presLayoutVars>
          <dgm:bulletEnabled val="1"/>
        </dgm:presLayoutVars>
      </dgm:prSet>
      <dgm:spPr/>
    </dgm:pt>
    <dgm:pt modelId="{47463188-2BD4-42E6-B5A3-E97043C7DA2E}" type="pres">
      <dgm:prSet presAssocID="{ADF04087-618C-4072-83C4-24559DCCD84E}" presName="ConnectLine1" presStyleLbl="sibTrans1D1" presStyleIdx="4" presStyleCnt="7"/>
      <dgm:spPr>
        <a:noFill/>
        <a:ln w="6350" cap="flat" cmpd="sng" algn="ctr">
          <a:solidFill>
            <a:schemeClr val="accent2">
              <a:hueOff val="-7394206"/>
              <a:satOff val="32756"/>
              <a:lumOff val="-12046"/>
              <a:alphaOff val="0"/>
            </a:schemeClr>
          </a:solidFill>
          <a:prstDash val="dash"/>
        </a:ln>
        <a:effectLst/>
      </dgm:spPr>
    </dgm:pt>
    <dgm:pt modelId="{6CE5CE6E-9ADE-4121-84AF-CF4AD6CDB350}" type="pres">
      <dgm:prSet presAssocID="{ADF04087-618C-4072-83C4-24559DCCD84E}" presName="ConnectLineEnd1" presStyleLbl="lnNode1" presStyleIdx="4" presStyleCnt="7"/>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5" presStyleCnt="7">
        <dgm:presLayoutVars>
          <dgm:chMax val="1"/>
          <dgm:chPref val="1"/>
          <dgm:bulletEnabled val="1"/>
        </dgm:presLayoutVars>
      </dgm:prSet>
      <dgm:spPr/>
    </dgm:pt>
    <dgm:pt modelId="{37262F73-ED68-4706-8389-8C2AB57E4976}" type="pres">
      <dgm:prSet presAssocID="{6586A170-8336-49FE-9FF0-D4AC77D95B19}" presName="Childtext1" presStyleLbl="revTx" presStyleIdx="5" presStyleCnt="7">
        <dgm:presLayoutVars>
          <dgm:bulletEnabled val="1"/>
        </dgm:presLayoutVars>
      </dgm:prSet>
      <dgm:spPr/>
    </dgm:pt>
    <dgm:pt modelId="{91C373F7-FC28-46CD-95E7-26EBCB5F4095}" type="pres">
      <dgm:prSet presAssocID="{6586A170-8336-49FE-9FF0-D4AC77D95B19}" presName="ConnectLine1" presStyleLbl="sibTrans1D1" presStyleIdx="5" presStyleCnt="7"/>
      <dgm:spPr>
        <a:noFill/>
        <a:ln w="6350" cap="flat" cmpd="sng" algn="ctr">
          <a:solidFill>
            <a:schemeClr val="accent2">
              <a:hueOff val="-8873047"/>
              <a:satOff val="39308"/>
              <a:lumOff val="-14455"/>
              <a:alphaOff val="0"/>
            </a:schemeClr>
          </a:solidFill>
          <a:prstDash val="dash"/>
        </a:ln>
        <a:effectLst/>
      </dgm:spPr>
    </dgm:pt>
    <dgm:pt modelId="{FD9C7532-F74A-45A9-A6E0-CD8F614FE410}" type="pres">
      <dgm:prSet presAssocID="{6586A170-8336-49FE-9FF0-D4AC77D95B19}" presName="ConnectLineEnd1" presStyleLbl="lnNode1" presStyleIdx="5" presStyleCnt="7"/>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6" presStyleCnt="7">
        <dgm:presLayoutVars>
          <dgm:chMax val="1"/>
          <dgm:chPref val="1"/>
          <dgm:bulletEnabled val="1"/>
        </dgm:presLayoutVars>
      </dgm:prSet>
      <dgm:spPr/>
    </dgm:pt>
    <dgm:pt modelId="{53949C4A-04B7-4C62-AA8F-E951E23C1B23}" type="pres">
      <dgm:prSet presAssocID="{FDEAF898-AF62-419E-9B15-AB5EC1BC97F9}" presName="Childtext1" presStyleLbl="revTx" presStyleIdx="6" presStyleCnt="7">
        <dgm:presLayoutVars>
          <dgm:bulletEnabled val="1"/>
        </dgm:presLayoutVars>
      </dgm:prSet>
      <dgm:spPr/>
    </dgm:pt>
    <dgm:pt modelId="{57E00657-B4D5-4DBA-AE79-63B8F0A64AA8}" type="pres">
      <dgm:prSet presAssocID="{FDEAF898-AF62-419E-9B15-AB5EC1BC97F9}" presName="ConnectLine1" presStyleLbl="sibTrans1D1" presStyleIdx="6" presStyleCnt="7"/>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6" presStyleCnt="7"/>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3" destOrd="0" parTransId="{3748892B-82BA-4A37-91DD-273EFF4A20F1}" sibTransId="{C1ABFCFD-878B-4AAF-BB24-024750031560}"/>
    <dgm:cxn modelId="{45A9E409-E878-48F1-BA6A-D5A6A3507984}" srcId="{407ABB1E-CB69-44E5-8079-DB7F5955D926}" destId="{1D42E346-F6FB-4880-9769-ADD02C578B5F}" srcOrd="2"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6"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F7CB867B-EC59-4B8D-B9CE-A5FC123BB3EF}" srcId="{9D3601A3-0E74-4FCB-B034-70117CC09E9D}" destId="{8706DC85-BB1E-45E3-9CC3-3AFF7BB3CD62}" srcOrd="0" destOrd="0" parTransId="{F8AA45F1-A0D9-4C1F-848F-C5D712C0E4F5}" sibTransId="{9A741F59-25FB-46B4-B0ED-5A9ACFA361FA}"/>
    <dgm:cxn modelId="{BC3B057F-729F-4C56-8E95-4D5C509710E2}" srcId="{407ABB1E-CB69-44E5-8079-DB7F5955D926}" destId="{6586A170-8336-49FE-9FF0-D4AC77D95B19}" srcOrd="5"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5C39FA6-16C2-4F51-840E-110B4D7AD7F7}" type="presOf" srcId="{8706DC85-BB1E-45E3-9CC3-3AFF7BB3CD62}" destId="{A059198B-0DF4-4709-A4DB-A8367DBD5F23}"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66909CA-C63C-46F3-8E56-F279B02CBA8D}" type="presOf" srcId="{9D3601A3-0E74-4FCB-B034-70117CC09E9D}" destId="{1BB11870-34BD-4BD2-A1D7-348EC95A548F}" srcOrd="0" destOrd="0" presId="urn:microsoft.com/office/officeart/2016/7/layout/RoundedRectangleTimeline"/>
    <dgm:cxn modelId="{B227BED0-FA85-4374-86D3-6ED7671017CF}" srcId="{407ABB1E-CB69-44E5-8079-DB7F5955D926}" destId="{9D3601A3-0E74-4FCB-B034-70117CC09E9D}" srcOrd="1" destOrd="0" parTransId="{58396DBF-2DBD-41DC-953E-732FF8E6D05D}" sibTransId="{2146D69D-F558-4FBF-8497-D3992DCA6CC1}"/>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4"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1623A69-FE61-4A90-A1B3-A6EA47724670}" type="presParOf" srcId="{BAB27934-7798-4C6B-9D13-96A3429369E9}" destId="{894978D4-BA90-4E81-AEFC-F1AC355992BD}" srcOrd="2" destOrd="0" presId="urn:microsoft.com/office/officeart/2016/7/layout/RoundedRectangleTimeline"/>
    <dgm:cxn modelId="{0852DB21-28D2-4D28-81DE-0C2A9EE6784F}" type="presParOf" srcId="{894978D4-BA90-4E81-AEFC-F1AC355992BD}" destId="{1BB11870-34BD-4BD2-A1D7-348EC95A548F}" srcOrd="0" destOrd="0" presId="urn:microsoft.com/office/officeart/2016/7/layout/RoundedRectangleTimeline"/>
    <dgm:cxn modelId="{A68B54C2-3BC8-4C06-993F-A5BD3E1CBF42}" type="presParOf" srcId="{894978D4-BA90-4E81-AEFC-F1AC355992BD}" destId="{A059198B-0DF4-4709-A4DB-A8367DBD5F23}" srcOrd="1" destOrd="0" presId="urn:microsoft.com/office/officeart/2016/7/layout/RoundedRectangleTimeline"/>
    <dgm:cxn modelId="{E2F9A776-01BB-45D3-ADE3-9857802AFDC8}" type="presParOf" srcId="{894978D4-BA90-4E81-AEFC-F1AC355992BD}" destId="{3E1CC6B9-3C3A-41FC-9664-C3E1AEAEF6AF}" srcOrd="2" destOrd="0" presId="urn:microsoft.com/office/officeart/2016/7/layout/RoundedRectangleTimeline"/>
    <dgm:cxn modelId="{70AD983A-8817-4753-AD66-0172508AF129}" type="presParOf" srcId="{894978D4-BA90-4E81-AEFC-F1AC355992BD}" destId="{EDE0AF6A-06D4-40BC-8657-B9BB9D82ACCF}" srcOrd="3" destOrd="0" presId="urn:microsoft.com/office/officeart/2016/7/layout/RoundedRectangleTimeline"/>
    <dgm:cxn modelId="{2B754CF5-F2D5-4E0F-9940-B1D25E9E26F5}" type="presParOf" srcId="{894978D4-BA90-4E81-AEFC-F1AC355992BD}" destId="{7213C42D-D97E-46C8-A5A9-BCCBE366FB9C}" srcOrd="4" destOrd="0" presId="urn:microsoft.com/office/officeart/2016/7/layout/RoundedRectangleTimeline"/>
    <dgm:cxn modelId="{CF7169A3-9B33-4660-BD4E-A78466CF0C1C}" type="presParOf" srcId="{BAB27934-7798-4C6B-9D13-96A3429369E9}" destId="{305AF616-B7E9-4656-A540-4E4BF83D698B}" srcOrd="3" destOrd="0" presId="urn:microsoft.com/office/officeart/2016/7/layout/RoundedRectangleTimeline"/>
    <dgm:cxn modelId="{B8B557D1-1E26-414A-B87E-FD810B32F3D0}" type="presParOf" srcId="{BAB27934-7798-4C6B-9D13-96A3429369E9}" destId="{1BBB889C-151B-43D8-9766-99A3D36579ED}" srcOrd="4"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5" destOrd="0" presId="urn:microsoft.com/office/officeart/2016/7/layout/RoundedRectangleTimeline"/>
    <dgm:cxn modelId="{FC3E37A0-D907-4CC8-AABE-31B922E18B5D}" type="presParOf" srcId="{BAB27934-7798-4C6B-9D13-96A3429369E9}" destId="{96696094-5DF1-4009-B581-E3D098A17D5B}" srcOrd="6"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7" destOrd="0" presId="urn:microsoft.com/office/officeart/2016/7/layout/RoundedRectangleTimeline"/>
    <dgm:cxn modelId="{22DED46A-6000-41A7-85BF-D2844EFDD836}" type="presParOf" srcId="{BAB27934-7798-4C6B-9D13-96A3429369E9}" destId="{7E5EA0F6-D25D-46E9-B812-21CEE1F74EBE}" srcOrd="8"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9" destOrd="0" presId="urn:microsoft.com/office/officeart/2016/7/layout/RoundedRectangleTimeline"/>
    <dgm:cxn modelId="{8CB9B7B0-1F55-45A3-AA34-6DCACEF57CB4}" type="presParOf" srcId="{BAB27934-7798-4C6B-9D13-96A3429369E9}" destId="{ACB4A729-D17F-47A6-B0A7-86DDEF252499}" srcOrd="10"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11" destOrd="0" presId="urn:microsoft.com/office/officeart/2016/7/layout/RoundedRectangleTimeline"/>
    <dgm:cxn modelId="{2B8B9914-D1EC-4B0A-8EC8-04D4B4D9F044}" type="presParOf" srcId="{BAB27934-7798-4C6B-9D13-96A3429369E9}" destId="{79F8428F-028B-4E8A-81E9-C54B7C4C3CE5}" srcOrd="12"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L’information la plus pertinente que nous avons réussis à récupérer est la nationalité de chaque passager.</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anglophones sont très représentés avec l’Angleterre, l’Amérique et l'Irlande qui représentent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dirty="0"/>
            <a:t>Point intéressant, les syriens représentent à eux seuls 6.5% des passagers (86 personnes). Cela nous donne une idée de leurs position dans le monde en 1912.</a:t>
          </a:r>
          <a:endParaRPr lang="fr-FR" dirty="0"/>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2683C-DD06-4F81-BC9B-815731D9E2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B354FD8-FF0C-4136-83D3-1F81E083CEFE}">
      <dgm:prSet phldrT="[Texte]"/>
      <dgm:spPr/>
      <dgm:t>
        <a:bodyPr/>
        <a:lstStyle/>
        <a:p>
          <a:r>
            <a:rPr lang="fr-FR" i="1" dirty="0"/>
            <a:t>Test</a:t>
          </a:r>
        </a:p>
      </dgm:t>
    </dgm:pt>
    <dgm:pt modelId="{AE6AA42D-1EFE-4C9A-A94F-A805043EB5E6}" type="parTrans" cxnId="{6A6C5DB5-53E3-4FA9-83DC-D3F90EDB8526}">
      <dgm:prSet/>
      <dgm:spPr/>
      <dgm:t>
        <a:bodyPr/>
        <a:lstStyle/>
        <a:p>
          <a:endParaRPr lang="fr-FR"/>
        </a:p>
      </dgm:t>
    </dgm:pt>
    <dgm:pt modelId="{34FCF8BA-7C9B-4770-97ED-09485B65F363}" type="sibTrans" cxnId="{6A6C5DB5-53E3-4FA9-83DC-D3F90EDB8526}">
      <dgm:prSet/>
      <dgm:spPr/>
      <dgm:t>
        <a:bodyPr/>
        <a:lstStyle/>
        <a:p>
          <a:endParaRPr lang="fr-FR"/>
        </a:p>
      </dgm:t>
    </dgm:pt>
    <dgm:pt modelId="{DFECDF4C-194A-439B-9256-96E6121667E2}">
      <dgm:prSet phldrT="[Texte]" custT="1"/>
      <dgm:spPr/>
      <dgm:t>
        <a:bodyPr/>
        <a:lstStyle/>
        <a:p>
          <a:r>
            <a:rPr lang="fr-FR" sz="2400" dirty="0"/>
            <a:t>418 Passagers</a:t>
          </a:r>
        </a:p>
      </dgm:t>
    </dgm:pt>
    <dgm:pt modelId="{465CC86D-2B5E-4860-93B7-384D2824C660}" type="parTrans" cxnId="{7860979D-9BC6-4B13-82F5-4C7C9DB315CF}">
      <dgm:prSet/>
      <dgm:spPr/>
      <dgm:t>
        <a:bodyPr/>
        <a:lstStyle/>
        <a:p>
          <a:endParaRPr lang="fr-FR"/>
        </a:p>
      </dgm:t>
    </dgm:pt>
    <dgm:pt modelId="{7F8973DB-4116-4416-AD20-6391514A1920}" type="sibTrans" cxnId="{7860979D-9BC6-4B13-82F5-4C7C9DB315CF}">
      <dgm:prSet/>
      <dgm:spPr/>
      <dgm:t>
        <a:bodyPr/>
        <a:lstStyle/>
        <a:p>
          <a:endParaRPr lang="fr-FR"/>
        </a:p>
      </dgm:t>
    </dgm:pt>
    <dgm:pt modelId="{5382572B-2BDB-4885-A21F-7DE59BDA782B}">
      <dgm:prSet phldrT="[Texte]" custT="1"/>
      <dgm:spPr/>
      <dgm:t>
        <a:bodyPr/>
        <a:lstStyle/>
        <a:p>
          <a:r>
            <a:rPr lang="fr-FR" sz="2400" dirty="0"/>
            <a:t>Age </a:t>
          </a:r>
          <a:r>
            <a:rPr lang="fr-FR" sz="2400" b="0" i="0" dirty="0"/>
            <a:t>→ 86 données manquantes</a:t>
          </a:r>
          <a:endParaRPr lang="fr-FR" sz="2400" dirty="0"/>
        </a:p>
      </dgm:t>
    </dgm:pt>
    <dgm:pt modelId="{BDE4FE9D-553D-473A-9DE2-3249EDEE44C6}" type="parTrans" cxnId="{0E193762-18FB-4ACC-9551-531357DC1763}">
      <dgm:prSet/>
      <dgm:spPr/>
      <dgm:t>
        <a:bodyPr/>
        <a:lstStyle/>
        <a:p>
          <a:endParaRPr lang="fr-FR"/>
        </a:p>
      </dgm:t>
    </dgm:pt>
    <dgm:pt modelId="{743AE741-DC5E-444A-94CC-1161F5A64DF7}" type="sibTrans" cxnId="{0E193762-18FB-4ACC-9551-531357DC1763}">
      <dgm:prSet/>
      <dgm:spPr/>
      <dgm:t>
        <a:bodyPr/>
        <a:lstStyle/>
        <a:p>
          <a:endParaRPr lang="fr-FR"/>
        </a:p>
      </dgm:t>
    </dgm:pt>
    <dgm:pt modelId="{F8999C15-936B-4F02-83E9-6AB69C0E656B}">
      <dgm:prSet phldrT="[Texte]"/>
      <dgm:spPr/>
      <dgm:t>
        <a:bodyPr/>
        <a:lstStyle/>
        <a:p>
          <a:r>
            <a:rPr lang="fr-FR" i="1" dirty="0"/>
            <a:t>Train</a:t>
          </a:r>
        </a:p>
      </dgm:t>
    </dgm:pt>
    <dgm:pt modelId="{0E019851-25C5-4B3D-BA6F-BAFDC362F19D}" type="parTrans" cxnId="{794A5444-2303-49CE-8564-55A35DE8FD60}">
      <dgm:prSet/>
      <dgm:spPr/>
      <dgm:t>
        <a:bodyPr/>
        <a:lstStyle/>
        <a:p>
          <a:endParaRPr lang="fr-FR"/>
        </a:p>
      </dgm:t>
    </dgm:pt>
    <dgm:pt modelId="{B0C9275C-8F6E-4C94-8F6A-66AAF3EF450F}" type="sibTrans" cxnId="{794A5444-2303-49CE-8564-55A35DE8FD60}">
      <dgm:prSet/>
      <dgm:spPr/>
      <dgm:t>
        <a:bodyPr/>
        <a:lstStyle/>
        <a:p>
          <a:endParaRPr lang="fr-FR"/>
        </a:p>
      </dgm:t>
    </dgm:pt>
    <dgm:pt modelId="{F76D20DB-B72E-468D-87C7-65748E2B1388}">
      <dgm:prSet phldrT="[Texte]" custT="1"/>
      <dgm:spPr/>
      <dgm:t>
        <a:bodyPr/>
        <a:lstStyle/>
        <a:p>
          <a:r>
            <a:rPr lang="fr-FR" sz="2400" dirty="0"/>
            <a:t>891 Passagers</a:t>
          </a:r>
        </a:p>
      </dgm:t>
    </dgm:pt>
    <dgm:pt modelId="{48D1C6CE-6433-4A23-862A-5BCA7CD6AEB9}" type="parTrans" cxnId="{45A6EBCE-89FA-414A-AC63-3C34567B0BC6}">
      <dgm:prSet/>
      <dgm:spPr/>
      <dgm:t>
        <a:bodyPr/>
        <a:lstStyle/>
        <a:p>
          <a:endParaRPr lang="fr-FR"/>
        </a:p>
      </dgm:t>
    </dgm:pt>
    <dgm:pt modelId="{2587EFF4-88F2-4EA1-94FD-1B8736DDE4F2}" type="sibTrans" cxnId="{45A6EBCE-89FA-414A-AC63-3C34567B0BC6}">
      <dgm:prSet/>
      <dgm:spPr/>
      <dgm:t>
        <a:bodyPr/>
        <a:lstStyle/>
        <a:p>
          <a:endParaRPr lang="fr-FR"/>
        </a:p>
      </dgm:t>
    </dgm:pt>
    <dgm:pt modelId="{A1CC130D-9D2B-466B-8DD4-282C24D59DEF}">
      <dgm:prSet phldrT="[Texte]" custT="1"/>
      <dgm:spPr/>
      <dgm:t>
        <a:bodyPr/>
        <a:lstStyle/>
        <a:p>
          <a:r>
            <a:rPr lang="fr-FR" sz="2400" dirty="0"/>
            <a:t>Age </a:t>
          </a:r>
          <a:r>
            <a:rPr lang="fr-FR" sz="2400" b="0" i="0" dirty="0"/>
            <a:t>→ 177 données manquantes</a:t>
          </a:r>
          <a:endParaRPr lang="fr-FR" sz="2400" dirty="0"/>
        </a:p>
      </dgm:t>
    </dgm:pt>
    <dgm:pt modelId="{0F7EC518-438E-4B0C-9F73-81E88D69C738}" type="parTrans" cxnId="{6BA3E3BC-C038-4A0F-B61D-5881D4F29B7B}">
      <dgm:prSet/>
      <dgm:spPr/>
      <dgm:t>
        <a:bodyPr/>
        <a:lstStyle/>
        <a:p>
          <a:endParaRPr lang="fr-FR"/>
        </a:p>
      </dgm:t>
    </dgm:pt>
    <dgm:pt modelId="{E4709CE9-B85F-467E-A1CA-DC4F68F7EA71}" type="sibTrans" cxnId="{6BA3E3BC-C038-4A0F-B61D-5881D4F29B7B}">
      <dgm:prSet/>
      <dgm:spPr/>
      <dgm:t>
        <a:bodyPr/>
        <a:lstStyle/>
        <a:p>
          <a:endParaRPr lang="fr-FR"/>
        </a:p>
      </dgm:t>
    </dgm:pt>
    <dgm:pt modelId="{8AA1D3B0-D7AC-40B6-9B1F-7D41437BD256}">
      <dgm:prSet phldrT="[Texte]" custT="1"/>
      <dgm:spPr/>
      <dgm:t>
        <a:bodyPr/>
        <a:lstStyle/>
        <a:p>
          <a:r>
            <a:rPr lang="fr-FR" sz="2400" dirty="0"/>
            <a:t>Cabine </a:t>
          </a:r>
          <a:r>
            <a:rPr lang="fr-FR" sz="2400" b="0" i="0" dirty="0"/>
            <a:t>→ 327 données manquantes</a:t>
          </a:r>
          <a:endParaRPr lang="fr-FR" sz="2400" dirty="0"/>
        </a:p>
      </dgm:t>
    </dgm:pt>
    <dgm:pt modelId="{5DEAEAF3-0C32-46CA-80BB-7A24F686B933}" type="parTrans" cxnId="{7D444ED4-BA8E-449A-9B65-701B9A1392F9}">
      <dgm:prSet/>
      <dgm:spPr/>
      <dgm:t>
        <a:bodyPr/>
        <a:lstStyle/>
        <a:p>
          <a:endParaRPr lang="fr-FR"/>
        </a:p>
      </dgm:t>
    </dgm:pt>
    <dgm:pt modelId="{58E7B084-AE75-44D3-8E5D-08F48E3319F8}" type="sibTrans" cxnId="{7D444ED4-BA8E-449A-9B65-701B9A1392F9}">
      <dgm:prSet/>
      <dgm:spPr/>
      <dgm:t>
        <a:bodyPr/>
        <a:lstStyle/>
        <a:p>
          <a:endParaRPr lang="fr-FR"/>
        </a:p>
      </dgm:t>
    </dgm:pt>
    <dgm:pt modelId="{08B3A939-3EBE-427B-B1E0-26E76594D61B}">
      <dgm:prSet phldrT="[Texte]" custT="1"/>
      <dgm:spPr/>
      <dgm:t>
        <a:bodyPr/>
        <a:lstStyle/>
        <a:p>
          <a:r>
            <a:rPr lang="fr-FR" sz="2400" dirty="0"/>
            <a:t>Cabine </a:t>
          </a:r>
          <a:r>
            <a:rPr lang="fr-FR" sz="2400" b="0" i="0" dirty="0"/>
            <a:t>→ 687 données manquantes</a:t>
          </a:r>
          <a:endParaRPr lang="fr-FR" sz="2400" dirty="0"/>
        </a:p>
      </dgm:t>
    </dgm:pt>
    <dgm:pt modelId="{DFBAFCEB-0957-449A-BC48-7FD61EC9EA78}" type="parTrans" cxnId="{5B2DEAE7-7F61-47AE-9FCF-368C59EA20F0}">
      <dgm:prSet/>
      <dgm:spPr/>
      <dgm:t>
        <a:bodyPr/>
        <a:lstStyle/>
        <a:p>
          <a:endParaRPr lang="fr-FR"/>
        </a:p>
      </dgm:t>
    </dgm:pt>
    <dgm:pt modelId="{3BBE9834-8175-4CFF-AA04-F785D32E6838}" type="sibTrans" cxnId="{5B2DEAE7-7F61-47AE-9FCF-368C59EA20F0}">
      <dgm:prSet/>
      <dgm:spPr/>
      <dgm:t>
        <a:bodyPr/>
        <a:lstStyle/>
        <a:p>
          <a:endParaRPr lang="fr-FR"/>
        </a:p>
      </dgm:t>
    </dgm:pt>
    <dgm:pt modelId="{FEC9B467-75C8-46DE-B88B-0E533FA62C96}" type="pres">
      <dgm:prSet presAssocID="{E2E2683C-DD06-4F81-BC9B-815731D9E2C7}" presName="Name0" presStyleCnt="0">
        <dgm:presLayoutVars>
          <dgm:dir/>
          <dgm:animLvl val="lvl"/>
          <dgm:resizeHandles val="exact"/>
        </dgm:presLayoutVars>
      </dgm:prSet>
      <dgm:spPr/>
    </dgm:pt>
    <dgm:pt modelId="{26F2DD15-3116-4304-A756-FAFB91197391}" type="pres">
      <dgm:prSet presAssocID="{BB354FD8-FF0C-4136-83D3-1F81E083CEFE}" presName="composite" presStyleCnt="0"/>
      <dgm:spPr/>
    </dgm:pt>
    <dgm:pt modelId="{D8B9D667-36E8-4E9B-BC17-3E8C050E3B41}" type="pres">
      <dgm:prSet presAssocID="{BB354FD8-FF0C-4136-83D3-1F81E083CEFE}" presName="parTx" presStyleLbl="alignNode1" presStyleIdx="0" presStyleCnt="2">
        <dgm:presLayoutVars>
          <dgm:chMax val="0"/>
          <dgm:chPref val="0"/>
          <dgm:bulletEnabled val="1"/>
        </dgm:presLayoutVars>
      </dgm:prSet>
      <dgm:spPr/>
    </dgm:pt>
    <dgm:pt modelId="{085BC0D0-8D06-41BA-A4C6-380A7C24EDC7}" type="pres">
      <dgm:prSet presAssocID="{BB354FD8-FF0C-4136-83D3-1F81E083CEFE}" presName="desTx" presStyleLbl="alignAccFollowNode1" presStyleIdx="0" presStyleCnt="2">
        <dgm:presLayoutVars>
          <dgm:bulletEnabled val="1"/>
        </dgm:presLayoutVars>
      </dgm:prSet>
      <dgm:spPr/>
    </dgm:pt>
    <dgm:pt modelId="{EDA6A260-8A8C-4018-A5D2-F12D67459449}" type="pres">
      <dgm:prSet presAssocID="{34FCF8BA-7C9B-4770-97ED-09485B65F363}" presName="space" presStyleCnt="0"/>
      <dgm:spPr/>
    </dgm:pt>
    <dgm:pt modelId="{FBF27E5C-5C6F-4FC7-9CCF-D74384E4EA63}" type="pres">
      <dgm:prSet presAssocID="{F8999C15-936B-4F02-83E9-6AB69C0E656B}" presName="composite" presStyleCnt="0"/>
      <dgm:spPr/>
    </dgm:pt>
    <dgm:pt modelId="{A8D40AEC-810D-4B98-9526-800C076D8B34}" type="pres">
      <dgm:prSet presAssocID="{F8999C15-936B-4F02-83E9-6AB69C0E656B}" presName="parTx" presStyleLbl="alignNode1" presStyleIdx="1" presStyleCnt="2">
        <dgm:presLayoutVars>
          <dgm:chMax val="0"/>
          <dgm:chPref val="0"/>
          <dgm:bulletEnabled val="1"/>
        </dgm:presLayoutVars>
      </dgm:prSet>
      <dgm:spPr/>
    </dgm:pt>
    <dgm:pt modelId="{3D209F10-AEF6-4DBB-8BB1-C7F3CF416FCC}" type="pres">
      <dgm:prSet presAssocID="{F8999C15-936B-4F02-83E9-6AB69C0E656B}" presName="desTx" presStyleLbl="alignAccFollowNode1" presStyleIdx="1" presStyleCnt="2">
        <dgm:presLayoutVars>
          <dgm:bulletEnabled val="1"/>
        </dgm:presLayoutVars>
      </dgm:prSet>
      <dgm:spPr/>
    </dgm:pt>
  </dgm:ptLst>
  <dgm:cxnLst>
    <dgm:cxn modelId="{8BDC6127-EAD1-4619-83E4-8AC0DB03D3AB}" type="presOf" srcId="{F8999C15-936B-4F02-83E9-6AB69C0E656B}" destId="{A8D40AEC-810D-4B98-9526-800C076D8B34}" srcOrd="0" destOrd="0" presId="urn:microsoft.com/office/officeart/2005/8/layout/hList1"/>
    <dgm:cxn modelId="{40AC855C-6F22-4570-8740-13E6915E8FDF}" type="presOf" srcId="{5382572B-2BDB-4885-A21F-7DE59BDA782B}" destId="{085BC0D0-8D06-41BA-A4C6-380A7C24EDC7}" srcOrd="0" destOrd="1" presId="urn:microsoft.com/office/officeart/2005/8/layout/hList1"/>
    <dgm:cxn modelId="{0E193762-18FB-4ACC-9551-531357DC1763}" srcId="{BB354FD8-FF0C-4136-83D3-1F81E083CEFE}" destId="{5382572B-2BDB-4885-A21F-7DE59BDA782B}" srcOrd="1" destOrd="0" parTransId="{BDE4FE9D-553D-473A-9DE2-3249EDEE44C6}" sibTransId="{743AE741-DC5E-444A-94CC-1161F5A64DF7}"/>
    <dgm:cxn modelId="{794A5444-2303-49CE-8564-55A35DE8FD60}" srcId="{E2E2683C-DD06-4F81-BC9B-815731D9E2C7}" destId="{F8999C15-936B-4F02-83E9-6AB69C0E656B}" srcOrd="1" destOrd="0" parTransId="{0E019851-25C5-4B3D-BA6F-BAFDC362F19D}" sibTransId="{B0C9275C-8F6E-4C94-8F6A-66AAF3EF450F}"/>
    <dgm:cxn modelId="{B4B56767-5E33-411C-B77B-6D82E0E718DD}" type="presOf" srcId="{BB354FD8-FF0C-4136-83D3-1F81E083CEFE}" destId="{D8B9D667-36E8-4E9B-BC17-3E8C050E3B41}" srcOrd="0" destOrd="0" presId="urn:microsoft.com/office/officeart/2005/8/layout/hList1"/>
    <dgm:cxn modelId="{704BF267-3ABF-45A0-87E9-323995A9B087}" type="presOf" srcId="{DFECDF4C-194A-439B-9256-96E6121667E2}" destId="{085BC0D0-8D06-41BA-A4C6-380A7C24EDC7}" srcOrd="0" destOrd="0" presId="urn:microsoft.com/office/officeart/2005/8/layout/hList1"/>
    <dgm:cxn modelId="{93358B6F-77D2-44E5-9A68-05CB40CF5B7D}" type="presOf" srcId="{A1CC130D-9D2B-466B-8DD4-282C24D59DEF}" destId="{3D209F10-AEF6-4DBB-8BB1-C7F3CF416FCC}" srcOrd="0" destOrd="1" presId="urn:microsoft.com/office/officeart/2005/8/layout/hList1"/>
    <dgm:cxn modelId="{244FB383-46FE-4191-93D0-D00D58EF3E9C}" type="presOf" srcId="{8AA1D3B0-D7AC-40B6-9B1F-7D41437BD256}" destId="{085BC0D0-8D06-41BA-A4C6-380A7C24EDC7}" srcOrd="0" destOrd="2" presId="urn:microsoft.com/office/officeart/2005/8/layout/hList1"/>
    <dgm:cxn modelId="{EFDEBA8D-BEC2-47B7-AE4E-8F6FBB004F66}" type="presOf" srcId="{F76D20DB-B72E-468D-87C7-65748E2B1388}" destId="{3D209F10-AEF6-4DBB-8BB1-C7F3CF416FCC}" srcOrd="0" destOrd="0" presId="urn:microsoft.com/office/officeart/2005/8/layout/hList1"/>
    <dgm:cxn modelId="{7860979D-9BC6-4B13-82F5-4C7C9DB315CF}" srcId="{BB354FD8-FF0C-4136-83D3-1F81E083CEFE}" destId="{DFECDF4C-194A-439B-9256-96E6121667E2}" srcOrd="0" destOrd="0" parTransId="{465CC86D-2B5E-4860-93B7-384D2824C660}" sibTransId="{7F8973DB-4116-4416-AD20-6391514A1920}"/>
    <dgm:cxn modelId="{6A6C5DB5-53E3-4FA9-83DC-D3F90EDB8526}" srcId="{E2E2683C-DD06-4F81-BC9B-815731D9E2C7}" destId="{BB354FD8-FF0C-4136-83D3-1F81E083CEFE}" srcOrd="0" destOrd="0" parTransId="{AE6AA42D-1EFE-4C9A-A94F-A805043EB5E6}" sibTransId="{34FCF8BA-7C9B-4770-97ED-09485B65F363}"/>
    <dgm:cxn modelId="{35D9ADB8-47D3-4C70-B1EA-F8AF32A6C3A4}" type="presOf" srcId="{E2E2683C-DD06-4F81-BC9B-815731D9E2C7}" destId="{FEC9B467-75C8-46DE-B88B-0E533FA62C96}" srcOrd="0" destOrd="0" presId="urn:microsoft.com/office/officeart/2005/8/layout/hList1"/>
    <dgm:cxn modelId="{6BA3E3BC-C038-4A0F-B61D-5881D4F29B7B}" srcId="{F8999C15-936B-4F02-83E9-6AB69C0E656B}" destId="{A1CC130D-9D2B-466B-8DD4-282C24D59DEF}" srcOrd="1" destOrd="0" parTransId="{0F7EC518-438E-4B0C-9F73-81E88D69C738}" sibTransId="{E4709CE9-B85F-467E-A1CA-DC4F68F7EA71}"/>
    <dgm:cxn modelId="{45A6EBCE-89FA-414A-AC63-3C34567B0BC6}" srcId="{F8999C15-936B-4F02-83E9-6AB69C0E656B}" destId="{F76D20DB-B72E-468D-87C7-65748E2B1388}" srcOrd="0" destOrd="0" parTransId="{48D1C6CE-6433-4A23-862A-5BCA7CD6AEB9}" sibTransId="{2587EFF4-88F2-4EA1-94FD-1B8736DDE4F2}"/>
    <dgm:cxn modelId="{7D444ED4-BA8E-449A-9B65-701B9A1392F9}" srcId="{BB354FD8-FF0C-4136-83D3-1F81E083CEFE}" destId="{8AA1D3B0-D7AC-40B6-9B1F-7D41437BD256}" srcOrd="2" destOrd="0" parTransId="{5DEAEAF3-0C32-46CA-80BB-7A24F686B933}" sibTransId="{58E7B084-AE75-44D3-8E5D-08F48E3319F8}"/>
    <dgm:cxn modelId="{E36DFCD5-4B4B-4E62-B300-96F7C04E31E3}" type="presOf" srcId="{08B3A939-3EBE-427B-B1E0-26E76594D61B}" destId="{3D209F10-AEF6-4DBB-8BB1-C7F3CF416FCC}" srcOrd="0" destOrd="2" presId="urn:microsoft.com/office/officeart/2005/8/layout/hList1"/>
    <dgm:cxn modelId="{5B2DEAE7-7F61-47AE-9FCF-368C59EA20F0}" srcId="{F8999C15-936B-4F02-83E9-6AB69C0E656B}" destId="{08B3A939-3EBE-427B-B1E0-26E76594D61B}" srcOrd="2" destOrd="0" parTransId="{DFBAFCEB-0957-449A-BC48-7FD61EC9EA78}" sibTransId="{3BBE9834-8175-4CFF-AA04-F785D32E6838}"/>
    <dgm:cxn modelId="{051EBB97-1521-4605-9CB1-179415ACE58D}" type="presParOf" srcId="{FEC9B467-75C8-46DE-B88B-0E533FA62C96}" destId="{26F2DD15-3116-4304-A756-FAFB91197391}" srcOrd="0" destOrd="0" presId="urn:microsoft.com/office/officeart/2005/8/layout/hList1"/>
    <dgm:cxn modelId="{531134DD-B6A3-42FC-97AA-028F3EA49062}" type="presParOf" srcId="{26F2DD15-3116-4304-A756-FAFB91197391}" destId="{D8B9D667-36E8-4E9B-BC17-3E8C050E3B41}" srcOrd="0" destOrd="0" presId="urn:microsoft.com/office/officeart/2005/8/layout/hList1"/>
    <dgm:cxn modelId="{7DC983C7-3101-4669-B952-A530894ADF29}" type="presParOf" srcId="{26F2DD15-3116-4304-A756-FAFB91197391}" destId="{085BC0D0-8D06-41BA-A4C6-380A7C24EDC7}" srcOrd="1" destOrd="0" presId="urn:microsoft.com/office/officeart/2005/8/layout/hList1"/>
    <dgm:cxn modelId="{3CFAA3FE-5968-4E6D-A887-3E917FEC28C3}" type="presParOf" srcId="{FEC9B467-75C8-46DE-B88B-0E533FA62C96}" destId="{EDA6A260-8A8C-4018-A5D2-F12D67459449}" srcOrd="1" destOrd="0" presId="urn:microsoft.com/office/officeart/2005/8/layout/hList1"/>
    <dgm:cxn modelId="{625C622A-8240-434E-80E2-A5D6F28041EC}" type="presParOf" srcId="{FEC9B467-75C8-46DE-B88B-0E533FA62C96}" destId="{FBF27E5C-5C6F-4FC7-9CCF-D74384E4EA63}" srcOrd="2" destOrd="0" presId="urn:microsoft.com/office/officeart/2005/8/layout/hList1"/>
    <dgm:cxn modelId="{1ED246F4-7CE1-40D2-A62C-21DC4210D73A}" type="presParOf" srcId="{FBF27E5C-5C6F-4FC7-9CCF-D74384E4EA63}" destId="{A8D40AEC-810D-4B98-9526-800C076D8B34}" srcOrd="0" destOrd="0" presId="urn:microsoft.com/office/officeart/2005/8/layout/hList1"/>
    <dgm:cxn modelId="{4809E03F-841F-4ABB-A91E-C7A83C1E37B0}" type="presParOf" srcId="{FBF27E5C-5C6F-4FC7-9CCF-D74384E4EA63}" destId="{3D209F10-AEF6-4DBB-8BB1-C7F3CF416F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.85 pour un AUC de .89</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8DE766C7-0400-4633-9FC5-F7698E8D65C6}">
      <dgm:prSet/>
      <dgm:spPr/>
      <dgm:t>
        <a:bodyPr/>
        <a:lstStyle/>
        <a:p>
          <a:r>
            <a:rPr lang="en-US" b="0" i="0" dirty="0"/>
            <a:t>Features : </a:t>
          </a:r>
          <a:r>
            <a:rPr lang="en-US" b="0" i="0" dirty="0" err="1"/>
            <a:t>Pclass</a:t>
          </a:r>
          <a:r>
            <a:rPr lang="en-US" b="0" i="0" dirty="0"/>
            <a:t>, Sex, Age, </a:t>
          </a:r>
          <a:r>
            <a:rPr lang="en-US" b="0" i="0" dirty="0" err="1"/>
            <a:t>SibSp</a:t>
          </a:r>
          <a:r>
            <a:rPr lang="en-US" b="0" i="0" dirty="0"/>
            <a:t>, Parch, </a:t>
          </a:r>
          <a:r>
            <a:rPr lang="en-US" b="0" i="0"/>
            <a:t>AgeBand</a:t>
          </a:r>
          <a:r>
            <a:rPr lang="fr-FR" b="0" i="0" u="none" dirty="0"/>
            <a:t>    </a:t>
          </a:r>
          <a:endParaRPr lang="fr-FR" dirty="0"/>
        </a:p>
      </dgm:t>
    </dgm:pt>
    <dgm:pt modelId="{CAA1EC81-E48D-41EB-9E55-022971AD320F}" type="sibTrans" cxnId="{C16496ED-062D-46E8-998F-11ED4D4991FA}">
      <dgm:prSet/>
      <dgm:spPr/>
      <dgm:t>
        <a:bodyPr/>
        <a:lstStyle/>
        <a:p>
          <a:endParaRPr lang="fr-FR"/>
        </a:p>
      </dgm:t>
    </dgm:pt>
    <dgm:pt modelId="{6E62F125-1787-4046-8A43-0FED1A290E15}" type="parTrans" cxnId="{C16496ED-062D-46E8-998F-11ED4D4991FA}">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0" presStyleCnt="1">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C16496ED-062D-46E8-998F-11ED4D4991FA}" srcId="{407ABB1E-CB69-44E5-8079-DB7F5955D926}" destId="{8DE766C7-0400-4633-9FC5-F7698E8D65C6}" srcOrd="0" destOrd="0" parTransId="{6E62F125-1787-4046-8A43-0FED1A290E15}" sibTransId="{CAA1EC81-E48D-41EB-9E55-022971AD320F}"/>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8C3E4996-C80F-40FC-9CD2-5A5828C3AF6E}" type="presParOf" srcId="{BC8E3C3F-F2C5-486E-8924-DE4CF4EA905F}" destId="{5DB33CD2-6C5D-40B4-BE3D-F47ADEA35228}" srcOrd="1"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66B3FAE5-1C5D-4806-A2ED-F68CFC3C9CC5}" type="presParOf" srcId="{BC8E3C3F-F2C5-486E-8924-DE4CF4EA905F}" destId="{0679A520-821A-4904-A656-072F59210DE5}" srcOrd="2" destOrd="0" presId="urn:microsoft.com/office/officeart/2005/8/layout/hProcess3"/>
    <dgm:cxn modelId="{37A9E8DD-68F0-4672-9703-882AA63BA4E6}" type="presParOf" srcId="{BC8E3C3F-F2C5-486E-8924-DE4CF4EA905F}" destId="{60AB1FC6-2CB2-4934-8564-0B5901F2386F}" srcOrd="3" destOrd="0" presId="urn:microsoft.com/office/officeart/2005/8/layout/hProcess3"/>
    <dgm:cxn modelId="{938A9CF7-8A76-4613-95EB-01A1D4AD18F8}" type="presParOf" srcId="{BC8E3C3F-F2C5-486E-8924-DE4CF4EA905F}" destId="{16F8724C-39FD-4233-831D-EDE1ECEC34EB}" srcOrd="4" destOrd="0" presId="urn:microsoft.com/office/officeart/2005/8/layout/hProcess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Cabine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78%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Suppression de la variable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Age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20%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Remplacement par la médiane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74215-A80B-4114-99D3-20CB7EF196B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B857BA7-F6F7-4DEC-8CE5-4A809D9EE425}">
      <dgm:prSet phldrT="[Texte]"/>
      <dgm:spPr/>
      <dgm:t>
        <a:bodyPr/>
        <a:lstStyle/>
        <a:p>
          <a:r>
            <a:rPr lang="fr-FR" dirty="0"/>
            <a:t>1</a:t>
          </a:r>
          <a:r>
            <a:rPr lang="fr-FR" baseline="30000" dirty="0"/>
            <a:t>er</a:t>
          </a:r>
          <a:r>
            <a:rPr lang="fr-FR" dirty="0"/>
            <a:t> Modèle</a:t>
          </a:r>
        </a:p>
      </dgm:t>
    </dgm:pt>
    <dgm:pt modelId="{05E48009-613F-4D7B-8FFE-47C6B35C3424}" type="parTrans" cxnId="{8782E4E1-793A-4A08-BF00-10747606E11B}">
      <dgm:prSet/>
      <dgm:spPr/>
      <dgm:t>
        <a:bodyPr/>
        <a:lstStyle/>
        <a:p>
          <a:endParaRPr lang="fr-FR"/>
        </a:p>
      </dgm:t>
    </dgm:pt>
    <dgm:pt modelId="{C6419E54-A2EA-42AB-B864-5CA4B8DCD289}" type="sibTrans" cxnId="{8782E4E1-793A-4A08-BF00-10747606E11B}">
      <dgm:prSet/>
      <dgm:spPr/>
      <dgm:t>
        <a:bodyPr/>
        <a:lstStyle/>
        <a:p>
          <a:endParaRPr lang="fr-FR"/>
        </a:p>
      </dgm:t>
    </dgm:pt>
    <dgm:pt modelId="{2A6EC037-D858-4ED0-B63A-702BC92BDC5E}">
      <dgm:prSet phldrT="[Texte]"/>
      <dgm:spPr/>
      <dgm:t>
        <a:bodyPr/>
        <a:lstStyle/>
        <a:p>
          <a:r>
            <a:rPr lang="fr-FR" dirty="0"/>
            <a:t>Précision = 0,18</a:t>
          </a:r>
        </a:p>
      </dgm:t>
    </dgm:pt>
    <dgm:pt modelId="{DB904177-BBEA-4F0F-A907-A2B94FB9CC41}" type="parTrans" cxnId="{317F226C-1B9B-40B9-9730-FBEF4FE08CEE}">
      <dgm:prSet/>
      <dgm:spPr/>
      <dgm:t>
        <a:bodyPr/>
        <a:lstStyle/>
        <a:p>
          <a:endParaRPr lang="fr-FR"/>
        </a:p>
      </dgm:t>
    </dgm:pt>
    <dgm:pt modelId="{7D74EA6B-E44D-49FF-ADC5-203A33AE6E7D}" type="sibTrans" cxnId="{317F226C-1B9B-40B9-9730-FBEF4FE08CEE}">
      <dgm:prSet/>
      <dgm:spPr/>
      <dgm:t>
        <a:bodyPr/>
        <a:lstStyle/>
        <a:p>
          <a:endParaRPr lang="fr-FR"/>
        </a:p>
      </dgm:t>
    </dgm:pt>
    <dgm:pt modelId="{2704C2F0-9A24-4267-A5A1-7ABC28C8A976}">
      <dgm:prSet phldrT="[Texte]"/>
      <dgm:spPr/>
      <dgm:t>
        <a:bodyPr/>
        <a:lstStyle/>
        <a:p>
          <a:r>
            <a:rPr lang="fr-FR" dirty="0"/>
            <a:t>2</a:t>
          </a:r>
          <a:r>
            <a:rPr lang="fr-FR" baseline="30000" dirty="0"/>
            <a:t>e</a:t>
          </a:r>
          <a:r>
            <a:rPr lang="fr-FR" dirty="0"/>
            <a:t> Modèle </a:t>
          </a:r>
        </a:p>
      </dgm:t>
    </dgm:pt>
    <dgm:pt modelId="{6F0E524C-902A-4350-9140-9A4493E3ADAC}" type="parTrans" cxnId="{1B0D301A-A457-4974-A903-0433706DFB14}">
      <dgm:prSet/>
      <dgm:spPr/>
      <dgm:t>
        <a:bodyPr/>
        <a:lstStyle/>
        <a:p>
          <a:endParaRPr lang="fr-FR"/>
        </a:p>
      </dgm:t>
    </dgm:pt>
    <dgm:pt modelId="{B7BCCE7E-DA47-4984-BE22-1B87DD56093C}" type="sibTrans" cxnId="{1B0D301A-A457-4974-A903-0433706DFB14}">
      <dgm:prSet/>
      <dgm:spPr/>
      <dgm:t>
        <a:bodyPr/>
        <a:lstStyle/>
        <a:p>
          <a:endParaRPr lang="fr-FR"/>
        </a:p>
      </dgm:t>
    </dgm:pt>
    <dgm:pt modelId="{3F782229-C8B5-4162-AD23-D933F6184E4A}">
      <dgm:prSet phldrT="[Texte]"/>
      <dgm:spPr/>
      <dgm:t>
        <a:bodyPr/>
        <a:lstStyle/>
        <a:p>
          <a:r>
            <a:rPr lang="fr-FR" dirty="0"/>
            <a:t>Régression logistique</a:t>
          </a:r>
        </a:p>
      </dgm:t>
    </dgm:pt>
    <dgm:pt modelId="{22358C9D-DA44-4C58-9DAE-B6FFCE83973F}" type="parTrans" cxnId="{A149043A-3915-4A9A-A37B-BFBF5E592871}">
      <dgm:prSet/>
      <dgm:spPr/>
      <dgm:t>
        <a:bodyPr/>
        <a:lstStyle/>
        <a:p>
          <a:endParaRPr lang="fr-FR"/>
        </a:p>
      </dgm:t>
    </dgm:pt>
    <dgm:pt modelId="{B507E0CC-CAFC-443A-A5FA-D49B0BA49C95}" type="sibTrans" cxnId="{A149043A-3915-4A9A-A37B-BFBF5E592871}">
      <dgm:prSet/>
      <dgm:spPr/>
      <dgm:t>
        <a:bodyPr/>
        <a:lstStyle/>
        <a:p>
          <a:endParaRPr lang="fr-FR"/>
        </a:p>
      </dgm:t>
    </dgm:pt>
    <dgm:pt modelId="{884E655C-6FDC-40BB-A77C-E226B2718809}">
      <dgm:prSet phldrT="[Texte]"/>
      <dgm:spPr/>
      <dgm:t>
        <a:bodyPr/>
        <a:lstStyle/>
        <a:p>
          <a:r>
            <a:rPr lang="fr-FR" dirty="0"/>
            <a:t>Précision = 0,60</a:t>
          </a:r>
        </a:p>
      </dgm:t>
    </dgm:pt>
    <dgm:pt modelId="{0DF7A286-12E8-4BE9-94B0-939C9D279BA5}" type="parTrans" cxnId="{AD3ACDC9-DA7A-4608-9C87-3A4D799AC945}">
      <dgm:prSet/>
      <dgm:spPr/>
      <dgm:t>
        <a:bodyPr/>
        <a:lstStyle/>
        <a:p>
          <a:endParaRPr lang="fr-FR"/>
        </a:p>
      </dgm:t>
    </dgm:pt>
    <dgm:pt modelId="{E861B442-BE02-43C7-8916-9296ADC8614B}" type="sibTrans" cxnId="{AD3ACDC9-DA7A-4608-9C87-3A4D799AC945}">
      <dgm:prSet/>
      <dgm:spPr/>
      <dgm:t>
        <a:bodyPr/>
        <a:lstStyle/>
        <a:p>
          <a:endParaRPr lang="fr-FR"/>
        </a:p>
      </dgm:t>
    </dgm:pt>
    <dgm:pt modelId="{C8025847-9022-42F0-A578-E33408190319}">
      <dgm:prSet phldrT="[Texte]"/>
      <dgm:spPr/>
      <dgm:t>
        <a:bodyPr/>
        <a:lstStyle/>
        <a:p>
          <a:r>
            <a:rPr lang="fr-FR" dirty="0"/>
            <a:t>Régression linéaire multivariée</a:t>
          </a:r>
        </a:p>
      </dgm:t>
    </dgm:pt>
    <dgm:pt modelId="{6F614DE5-B812-4D6A-B924-18D10C2CDC41}" type="parTrans" cxnId="{78062F0C-F372-4F43-A284-31DDCCD48FC5}">
      <dgm:prSet/>
      <dgm:spPr/>
      <dgm:t>
        <a:bodyPr/>
        <a:lstStyle/>
        <a:p>
          <a:endParaRPr lang="fr-FR"/>
        </a:p>
      </dgm:t>
    </dgm:pt>
    <dgm:pt modelId="{EE3207C7-78A0-41A8-90DA-CB8185B2EF9D}" type="sibTrans" cxnId="{78062F0C-F372-4F43-A284-31DDCCD48FC5}">
      <dgm:prSet/>
      <dgm:spPr/>
      <dgm:t>
        <a:bodyPr/>
        <a:lstStyle/>
        <a:p>
          <a:endParaRPr lang="fr-FR"/>
        </a:p>
      </dgm:t>
    </dgm:pt>
    <dgm:pt modelId="{19DE549C-854B-4A0B-9D3B-951747173A1F}" type="pres">
      <dgm:prSet presAssocID="{BD874215-A80B-4114-99D3-20CB7EF196B9}" presName="linearFlow" presStyleCnt="0">
        <dgm:presLayoutVars>
          <dgm:dir/>
          <dgm:animLvl val="lvl"/>
          <dgm:resizeHandles val="exact"/>
        </dgm:presLayoutVars>
      </dgm:prSet>
      <dgm:spPr/>
    </dgm:pt>
    <dgm:pt modelId="{BAA03AF7-22B7-464B-9343-55DA8CE7328F}" type="pres">
      <dgm:prSet presAssocID="{FB857BA7-F6F7-4DEC-8CE5-4A809D9EE425}" presName="composite" presStyleCnt="0"/>
      <dgm:spPr/>
    </dgm:pt>
    <dgm:pt modelId="{80AB0038-C879-4C3B-9A7A-E14C3138C0FA}" type="pres">
      <dgm:prSet presAssocID="{FB857BA7-F6F7-4DEC-8CE5-4A809D9EE425}" presName="parentText" presStyleLbl="alignNode1" presStyleIdx="0" presStyleCnt="2">
        <dgm:presLayoutVars>
          <dgm:chMax val="1"/>
          <dgm:bulletEnabled val="1"/>
        </dgm:presLayoutVars>
      </dgm:prSet>
      <dgm:spPr/>
    </dgm:pt>
    <dgm:pt modelId="{457CE28D-8972-4A59-B480-BCA311535BC5}" type="pres">
      <dgm:prSet presAssocID="{FB857BA7-F6F7-4DEC-8CE5-4A809D9EE425}" presName="descendantText" presStyleLbl="alignAcc1" presStyleIdx="0" presStyleCnt="2">
        <dgm:presLayoutVars>
          <dgm:bulletEnabled val="1"/>
        </dgm:presLayoutVars>
      </dgm:prSet>
      <dgm:spPr/>
    </dgm:pt>
    <dgm:pt modelId="{24EB73B4-549B-4DD1-B218-FA875856C0B5}" type="pres">
      <dgm:prSet presAssocID="{C6419E54-A2EA-42AB-B864-5CA4B8DCD289}" presName="sp" presStyleCnt="0"/>
      <dgm:spPr/>
    </dgm:pt>
    <dgm:pt modelId="{99857E9C-72CE-432D-A71A-2F1DC6637268}" type="pres">
      <dgm:prSet presAssocID="{2704C2F0-9A24-4267-A5A1-7ABC28C8A976}" presName="composite" presStyleCnt="0"/>
      <dgm:spPr/>
    </dgm:pt>
    <dgm:pt modelId="{2B74E96B-0CA9-40FD-B7FC-2C9D6641CA62}" type="pres">
      <dgm:prSet presAssocID="{2704C2F0-9A24-4267-A5A1-7ABC28C8A976}" presName="parentText" presStyleLbl="alignNode1" presStyleIdx="1" presStyleCnt="2">
        <dgm:presLayoutVars>
          <dgm:chMax val="1"/>
          <dgm:bulletEnabled val="1"/>
        </dgm:presLayoutVars>
      </dgm:prSet>
      <dgm:spPr/>
    </dgm:pt>
    <dgm:pt modelId="{F8E73274-558C-4ABA-8D3B-4B255878EE42}" type="pres">
      <dgm:prSet presAssocID="{2704C2F0-9A24-4267-A5A1-7ABC28C8A976}" presName="descendantText" presStyleLbl="alignAcc1" presStyleIdx="1" presStyleCnt="2" custLinFactNeighborX="0" custLinFactNeighborY="-80">
        <dgm:presLayoutVars>
          <dgm:bulletEnabled val="1"/>
        </dgm:presLayoutVars>
      </dgm:prSet>
      <dgm:spPr/>
    </dgm:pt>
  </dgm:ptLst>
  <dgm:cxnLst>
    <dgm:cxn modelId="{78062F0C-F372-4F43-A284-31DDCCD48FC5}" srcId="{FB857BA7-F6F7-4DEC-8CE5-4A809D9EE425}" destId="{C8025847-9022-42F0-A578-E33408190319}" srcOrd="0" destOrd="0" parTransId="{6F614DE5-B812-4D6A-B924-18D10C2CDC41}" sibTransId="{EE3207C7-78A0-41A8-90DA-CB8185B2EF9D}"/>
    <dgm:cxn modelId="{EFDA151A-E785-46CD-AE39-773C5DB3B6A4}" type="presOf" srcId="{BD874215-A80B-4114-99D3-20CB7EF196B9}" destId="{19DE549C-854B-4A0B-9D3B-951747173A1F}" srcOrd="0" destOrd="0" presId="urn:microsoft.com/office/officeart/2005/8/layout/chevron2"/>
    <dgm:cxn modelId="{1B0D301A-A457-4974-A903-0433706DFB14}" srcId="{BD874215-A80B-4114-99D3-20CB7EF196B9}" destId="{2704C2F0-9A24-4267-A5A1-7ABC28C8A976}" srcOrd="1" destOrd="0" parTransId="{6F0E524C-902A-4350-9140-9A4493E3ADAC}" sibTransId="{B7BCCE7E-DA47-4984-BE22-1B87DD56093C}"/>
    <dgm:cxn modelId="{C7CFDE2A-49A0-444F-8EA7-27FFA1AD5DFE}" type="presOf" srcId="{2704C2F0-9A24-4267-A5A1-7ABC28C8A976}" destId="{2B74E96B-0CA9-40FD-B7FC-2C9D6641CA62}" srcOrd="0" destOrd="0" presId="urn:microsoft.com/office/officeart/2005/8/layout/chevron2"/>
    <dgm:cxn modelId="{A149043A-3915-4A9A-A37B-BFBF5E592871}" srcId="{2704C2F0-9A24-4267-A5A1-7ABC28C8A976}" destId="{3F782229-C8B5-4162-AD23-D933F6184E4A}" srcOrd="0" destOrd="0" parTransId="{22358C9D-DA44-4C58-9DAE-B6FFCE83973F}" sibTransId="{B507E0CC-CAFC-443A-A5FA-D49B0BA49C95}"/>
    <dgm:cxn modelId="{317F226C-1B9B-40B9-9730-FBEF4FE08CEE}" srcId="{FB857BA7-F6F7-4DEC-8CE5-4A809D9EE425}" destId="{2A6EC037-D858-4ED0-B63A-702BC92BDC5E}" srcOrd="1" destOrd="0" parTransId="{DB904177-BBEA-4F0F-A907-A2B94FB9CC41}" sibTransId="{7D74EA6B-E44D-49FF-ADC5-203A33AE6E7D}"/>
    <dgm:cxn modelId="{2D8B7E7A-3159-4263-8E7D-74C265C9BC77}" type="presOf" srcId="{884E655C-6FDC-40BB-A77C-E226B2718809}" destId="{F8E73274-558C-4ABA-8D3B-4B255878EE42}" srcOrd="0" destOrd="1" presId="urn:microsoft.com/office/officeart/2005/8/layout/chevron2"/>
    <dgm:cxn modelId="{C0B3F190-F489-4557-91F9-D3EC09320696}" type="presOf" srcId="{FB857BA7-F6F7-4DEC-8CE5-4A809D9EE425}" destId="{80AB0038-C879-4C3B-9A7A-E14C3138C0FA}" srcOrd="0" destOrd="0" presId="urn:microsoft.com/office/officeart/2005/8/layout/chevron2"/>
    <dgm:cxn modelId="{B9FA12AE-7ED3-40AE-8F35-28BD7DCE73A9}" type="presOf" srcId="{C8025847-9022-42F0-A578-E33408190319}" destId="{457CE28D-8972-4A59-B480-BCA311535BC5}" srcOrd="0" destOrd="0" presId="urn:microsoft.com/office/officeart/2005/8/layout/chevron2"/>
    <dgm:cxn modelId="{5839BFC7-2943-4E7E-B8C2-7B93AD61A76B}" type="presOf" srcId="{3F782229-C8B5-4162-AD23-D933F6184E4A}" destId="{F8E73274-558C-4ABA-8D3B-4B255878EE42}" srcOrd="0" destOrd="0" presId="urn:microsoft.com/office/officeart/2005/8/layout/chevron2"/>
    <dgm:cxn modelId="{AD3ACDC9-DA7A-4608-9C87-3A4D799AC945}" srcId="{2704C2F0-9A24-4267-A5A1-7ABC28C8A976}" destId="{884E655C-6FDC-40BB-A77C-E226B2718809}" srcOrd="1" destOrd="0" parTransId="{0DF7A286-12E8-4BE9-94B0-939C9D279BA5}" sibTransId="{E861B442-BE02-43C7-8916-9296ADC8614B}"/>
    <dgm:cxn modelId="{8782E4E1-793A-4A08-BF00-10747606E11B}" srcId="{BD874215-A80B-4114-99D3-20CB7EF196B9}" destId="{FB857BA7-F6F7-4DEC-8CE5-4A809D9EE425}" srcOrd="0" destOrd="0" parTransId="{05E48009-613F-4D7B-8FFE-47C6B35C3424}" sibTransId="{C6419E54-A2EA-42AB-B864-5CA4B8DCD289}"/>
    <dgm:cxn modelId="{514124E7-C97E-4693-9A3D-275B8E5EB3C1}" type="presOf" srcId="{2A6EC037-D858-4ED0-B63A-702BC92BDC5E}" destId="{457CE28D-8972-4A59-B480-BCA311535BC5}" srcOrd="0" destOrd="1" presId="urn:microsoft.com/office/officeart/2005/8/layout/chevron2"/>
    <dgm:cxn modelId="{379E9DBD-088D-4D06-80AA-DD06198B90F2}" type="presParOf" srcId="{19DE549C-854B-4A0B-9D3B-951747173A1F}" destId="{BAA03AF7-22B7-464B-9343-55DA8CE7328F}" srcOrd="0" destOrd="0" presId="urn:microsoft.com/office/officeart/2005/8/layout/chevron2"/>
    <dgm:cxn modelId="{7CC9349E-D54B-4CCB-A338-9956F9FA97A0}" type="presParOf" srcId="{BAA03AF7-22B7-464B-9343-55DA8CE7328F}" destId="{80AB0038-C879-4C3B-9A7A-E14C3138C0FA}" srcOrd="0" destOrd="0" presId="urn:microsoft.com/office/officeart/2005/8/layout/chevron2"/>
    <dgm:cxn modelId="{FA0777DE-67B0-4E76-988D-08B05150EEAC}" type="presParOf" srcId="{BAA03AF7-22B7-464B-9343-55DA8CE7328F}" destId="{457CE28D-8972-4A59-B480-BCA311535BC5}" srcOrd="1" destOrd="0" presId="urn:microsoft.com/office/officeart/2005/8/layout/chevron2"/>
    <dgm:cxn modelId="{01B6EA80-DD34-4098-9683-B33ABAEFED0E}" type="presParOf" srcId="{19DE549C-854B-4A0B-9D3B-951747173A1F}" destId="{24EB73B4-549B-4DD1-B218-FA875856C0B5}" srcOrd="1" destOrd="0" presId="urn:microsoft.com/office/officeart/2005/8/layout/chevron2"/>
    <dgm:cxn modelId="{7244FD58-30C4-41AE-94AA-A4716B07935D}" type="presParOf" srcId="{19DE549C-854B-4A0B-9D3B-951747173A1F}" destId="{99857E9C-72CE-432D-A71A-2F1DC6637268}" srcOrd="2" destOrd="0" presId="urn:microsoft.com/office/officeart/2005/8/layout/chevron2"/>
    <dgm:cxn modelId="{A9C87E4D-46CE-4BD1-AD54-8A80CB457F34}" type="presParOf" srcId="{99857E9C-72CE-432D-A71A-2F1DC6637268}" destId="{2B74E96B-0CA9-40FD-B7FC-2C9D6641CA62}" srcOrd="0" destOrd="0" presId="urn:microsoft.com/office/officeart/2005/8/layout/chevron2"/>
    <dgm:cxn modelId="{8586226B-FFCA-4935-8564-FF284A078473}" type="presParOf" srcId="{99857E9C-72CE-432D-A71A-2F1DC6637268}" destId="{F8E73274-558C-4ABA-8D3B-4B255878EE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364153" y="2098301"/>
          <a:ext cx="492760" cy="73099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269090" y="2241475"/>
        <a:ext cx="706942" cy="444650"/>
      </dsp:txXfrm>
    </dsp:sp>
    <dsp:sp modelId="{C92A5158-5CA8-48E7-AE89-D724D927F280}">
      <dsp:nvSpPr>
        <dsp:cNvPr id="0" name=""/>
        <dsp:cNvSpPr/>
      </dsp:nvSpPr>
      <dsp:spPr>
        <a:xfrm>
          <a:off x="1368"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1368" y="0"/>
        <a:ext cx="1218328" cy="1724660"/>
      </dsp:txXfrm>
    </dsp:sp>
    <dsp:sp modelId="{B394A009-EA88-4A3D-AB16-8FED72B9C989}">
      <dsp:nvSpPr>
        <dsp:cNvPr id="0" name=""/>
        <dsp:cNvSpPr/>
      </dsp:nvSpPr>
      <dsp:spPr>
        <a:xfrm>
          <a:off x="610533"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561257"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BB11870-34BD-4BD2-A1D7-348EC95A548F}">
      <dsp:nvSpPr>
        <dsp:cNvPr id="0" name=""/>
        <dsp:cNvSpPr/>
      </dsp:nvSpPr>
      <dsp:spPr>
        <a:xfrm>
          <a:off x="976031" y="2217419"/>
          <a:ext cx="730997" cy="492760"/>
        </a:xfrm>
        <a:prstGeom prst="rect">
          <a:avLst/>
        </a:prstGeom>
        <a:solidFill>
          <a:schemeClr val="accent2">
            <a:hueOff val="-1725315"/>
            <a:satOff val="7643"/>
            <a:lumOff val="-2811"/>
            <a:alphaOff val="0"/>
          </a:schemeClr>
        </a:solidFill>
        <a:ln w="6350" cap="flat" cmpd="sng" algn="ctr">
          <a:solidFill>
            <a:schemeClr val="accent2">
              <a:hueOff val="-1725315"/>
              <a:satOff val="7643"/>
              <a:lumOff val="-281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Données Manquantes</a:t>
          </a:r>
        </a:p>
      </dsp:txBody>
      <dsp:txXfrm>
        <a:off x="976031" y="2217419"/>
        <a:ext cx="730997" cy="492760"/>
      </dsp:txXfrm>
    </dsp:sp>
    <dsp:sp modelId="{A059198B-0DF4-4709-A4DB-A8367DBD5F23}">
      <dsp:nvSpPr>
        <dsp:cNvPr id="0" name=""/>
        <dsp:cNvSpPr/>
      </dsp:nvSpPr>
      <dsp:spPr>
        <a:xfrm>
          <a:off x="732366"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Que garder ou pas</a:t>
          </a:r>
        </a:p>
      </dsp:txBody>
      <dsp:txXfrm>
        <a:off x="732366" y="3202939"/>
        <a:ext cx="1218328" cy="1724660"/>
      </dsp:txXfrm>
    </dsp:sp>
    <dsp:sp modelId="{3E1CC6B9-3C3A-41FC-9664-C3E1AEAEF6AF}">
      <dsp:nvSpPr>
        <dsp:cNvPr id="0" name=""/>
        <dsp:cNvSpPr/>
      </dsp:nvSpPr>
      <dsp:spPr>
        <a:xfrm>
          <a:off x="1341530" y="2710179"/>
          <a:ext cx="0" cy="394208"/>
        </a:xfrm>
        <a:prstGeom prst="line">
          <a:avLst/>
        </a:prstGeom>
        <a:noFill/>
        <a:ln w="6350" cap="flat" cmpd="sng" algn="ctr">
          <a:solidFill>
            <a:schemeClr val="accent2">
              <a:hueOff val="-1478841"/>
              <a:satOff val="6551"/>
              <a:lumOff val="-2409"/>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DE0AF6A-06D4-40BC-8657-B9BB9D82ACCF}">
      <dsp:nvSpPr>
        <dsp:cNvPr id="0" name=""/>
        <dsp:cNvSpPr/>
      </dsp:nvSpPr>
      <dsp:spPr>
        <a:xfrm>
          <a:off x="1292254" y="3104387"/>
          <a:ext cx="98552" cy="98552"/>
        </a:xfrm>
        <a:prstGeom prst="ellipse">
          <a:avLst/>
        </a:prstGeom>
        <a:solidFill>
          <a:schemeClr val="accent2">
            <a:hueOff val="-1725315"/>
            <a:satOff val="7643"/>
            <a:lumOff val="-28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707029" y="2217419"/>
          <a:ext cx="730997" cy="492760"/>
        </a:xfrm>
        <a:prstGeom prst="rect">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707029" y="2217419"/>
        <a:ext cx="730997" cy="492760"/>
      </dsp:txXfrm>
    </dsp:sp>
    <dsp:sp modelId="{E7BADB6E-6D9E-467A-9675-783204473889}">
      <dsp:nvSpPr>
        <dsp:cNvPr id="0" name=""/>
        <dsp:cNvSpPr/>
      </dsp:nvSpPr>
      <dsp:spPr>
        <a:xfrm>
          <a:off x="1463363"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1463363" y="0"/>
        <a:ext cx="1218328" cy="1724660"/>
      </dsp:txXfrm>
    </dsp:sp>
    <dsp:sp modelId="{CB39EC28-6B8E-43F8-B67A-F3A74EC6EB56}">
      <dsp:nvSpPr>
        <dsp:cNvPr id="0" name=""/>
        <dsp:cNvSpPr/>
      </dsp:nvSpPr>
      <dsp:spPr>
        <a:xfrm>
          <a:off x="2072527" y="1823211"/>
          <a:ext cx="0" cy="394208"/>
        </a:xfrm>
        <a:prstGeom prst="line">
          <a:avLst/>
        </a:prstGeom>
        <a:noFill/>
        <a:ln w="6350" cap="flat" cmpd="sng" algn="ctr">
          <a:solidFill>
            <a:schemeClr val="accent2">
              <a:hueOff val="-4436523"/>
              <a:satOff val="19654"/>
              <a:lumOff val="-722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2023251" y="1724659"/>
          <a:ext cx="98552" cy="98552"/>
        </a:xfrm>
        <a:prstGeom prst="ellipse">
          <a:avLst/>
        </a:prstGeom>
        <a:solidFill>
          <a:schemeClr val="accent2">
            <a:hueOff val="-3450629"/>
            <a:satOff val="15286"/>
            <a:lumOff val="-56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2438026" y="2217419"/>
          <a:ext cx="730997" cy="492760"/>
        </a:xfrm>
        <a:prstGeom prst="rect">
          <a:avLst/>
        </a:prstGeom>
        <a:solidFill>
          <a:schemeClr val="accent2">
            <a:hueOff val="-5175944"/>
            <a:satOff val="22930"/>
            <a:lumOff val="-8432"/>
            <a:alphaOff val="0"/>
          </a:schemeClr>
        </a:solidFill>
        <a:ln w="6350" cap="flat" cmpd="sng" algn="ctr">
          <a:solidFill>
            <a:schemeClr val="accent2">
              <a:hueOff val="-5175944"/>
              <a:satOff val="22930"/>
              <a:lumOff val="-8432"/>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2438026" y="2217419"/>
        <a:ext cx="730997" cy="492760"/>
      </dsp:txXfrm>
    </dsp:sp>
    <dsp:sp modelId="{EA67225F-A8F7-42F2-A419-E7E0ABD1D482}">
      <dsp:nvSpPr>
        <dsp:cNvPr id="0" name=""/>
        <dsp:cNvSpPr/>
      </dsp:nvSpPr>
      <dsp:spPr>
        <a:xfrm>
          <a:off x="2194360"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2194360" y="3202939"/>
        <a:ext cx="1218328" cy="1724660"/>
      </dsp:txXfrm>
    </dsp:sp>
    <dsp:sp modelId="{E0ADD0DF-18FE-4902-8615-2AB5C906B9D1}">
      <dsp:nvSpPr>
        <dsp:cNvPr id="0" name=""/>
        <dsp:cNvSpPr/>
      </dsp:nvSpPr>
      <dsp:spPr>
        <a:xfrm>
          <a:off x="2803524" y="2710179"/>
          <a:ext cx="0" cy="394208"/>
        </a:xfrm>
        <a:prstGeom prst="line">
          <a:avLst/>
        </a:prstGeom>
        <a:noFill/>
        <a:ln w="6350" cap="flat" cmpd="sng" algn="ctr">
          <a:solidFill>
            <a:schemeClr val="accent2">
              <a:hueOff val="-5915365"/>
              <a:satOff val="26205"/>
              <a:lumOff val="-963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3104387"/>
          <a:ext cx="98552" cy="98552"/>
        </a:xfrm>
        <a:prstGeom prst="ellipse">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3169023" y="2217419"/>
          <a:ext cx="730997" cy="492760"/>
        </a:xfrm>
        <a:prstGeom prst="rect">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3169023" y="2217419"/>
        <a:ext cx="730997" cy="492760"/>
      </dsp:txXfrm>
    </dsp:sp>
    <dsp:sp modelId="{7296B171-EFD4-4E36-8C58-FFF27E2DAE2F}">
      <dsp:nvSpPr>
        <dsp:cNvPr id="0" name=""/>
        <dsp:cNvSpPr/>
      </dsp:nvSpPr>
      <dsp:spPr>
        <a:xfrm>
          <a:off x="2925357"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925357" y="0"/>
        <a:ext cx="1218328" cy="1724660"/>
      </dsp:txXfrm>
    </dsp:sp>
    <dsp:sp modelId="{47463188-2BD4-42E6-B5A3-E97043C7DA2E}">
      <dsp:nvSpPr>
        <dsp:cNvPr id="0" name=""/>
        <dsp:cNvSpPr/>
      </dsp:nvSpPr>
      <dsp:spPr>
        <a:xfrm>
          <a:off x="3534522" y="1823211"/>
          <a:ext cx="0" cy="394208"/>
        </a:xfrm>
        <a:prstGeom prst="line">
          <a:avLst/>
        </a:prstGeom>
        <a:noFill/>
        <a:ln w="6350" cap="flat" cmpd="sng" algn="ctr">
          <a:solidFill>
            <a:schemeClr val="accent2">
              <a:hueOff val="-7394206"/>
              <a:satOff val="32756"/>
              <a:lumOff val="-120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485246" y="1724659"/>
          <a:ext cx="98552" cy="98552"/>
        </a:xfrm>
        <a:prstGeom prst="ellipse">
          <a:avLst/>
        </a:prstGeom>
        <a:solidFill>
          <a:schemeClr val="accent2">
            <a:hueOff val="-6901259"/>
            <a:satOff val="30573"/>
            <a:lumOff val="-112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900020" y="2217419"/>
          <a:ext cx="730997" cy="492760"/>
        </a:xfrm>
        <a:prstGeom prst="rect">
          <a:avLst/>
        </a:prstGeom>
        <a:solidFill>
          <a:schemeClr val="accent2">
            <a:hueOff val="-8626573"/>
            <a:satOff val="38216"/>
            <a:lumOff val="-14053"/>
            <a:alphaOff val="0"/>
          </a:schemeClr>
        </a:solidFill>
        <a:ln w="6350" cap="flat" cmpd="sng" algn="ctr">
          <a:solidFill>
            <a:schemeClr val="accent2">
              <a:hueOff val="-8626573"/>
              <a:satOff val="38216"/>
              <a:lumOff val="-1405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900020" y="2217419"/>
        <a:ext cx="730997" cy="492760"/>
      </dsp:txXfrm>
    </dsp:sp>
    <dsp:sp modelId="{37262F73-ED68-4706-8389-8C2AB57E4976}">
      <dsp:nvSpPr>
        <dsp:cNvPr id="0" name=""/>
        <dsp:cNvSpPr/>
      </dsp:nvSpPr>
      <dsp:spPr>
        <a:xfrm>
          <a:off x="3656355"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656355" y="3202939"/>
        <a:ext cx="1218328" cy="1724660"/>
      </dsp:txXfrm>
    </dsp:sp>
    <dsp:sp modelId="{91C373F7-FC28-46CD-95E7-26EBCB5F4095}">
      <dsp:nvSpPr>
        <dsp:cNvPr id="0" name=""/>
        <dsp:cNvSpPr/>
      </dsp:nvSpPr>
      <dsp:spPr>
        <a:xfrm>
          <a:off x="4265519" y="2710179"/>
          <a:ext cx="0" cy="394208"/>
        </a:xfrm>
        <a:prstGeom prst="line">
          <a:avLst/>
        </a:prstGeom>
        <a:noFill/>
        <a:ln w="6350" cap="flat" cmpd="sng" algn="ctr">
          <a:solidFill>
            <a:schemeClr val="accent2">
              <a:hueOff val="-8873047"/>
              <a:satOff val="39308"/>
              <a:lumOff val="-14455"/>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216243" y="3104387"/>
          <a:ext cx="98552" cy="98552"/>
        </a:xfrm>
        <a:prstGeom prst="ellipse">
          <a:avLst/>
        </a:prstGeom>
        <a:solidFill>
          <a:schemeClr val="accent2">
            <a:hueOff val="-8626573"/>
            <a:satOff val="38216"/>
            <a:lumOff val="-140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750136" y="2098301"/>
          <a:ext cx="492760" cy="73099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631018" y="2241475"/>
        <a:ext cx="706942" cy="444650"/>
      </dsp:txXfrm>
    </dsp:sp>
    <dsp:sp modelId="{53949C4A-04B7-4C62-AA8F-E951E23C1B23}">
      <dsp:nvSpPr>
        <dsp:cNvPr id="0" name=""/>
        <dsp:cNvSpPr/>
      </dsp:nvSpPr>
      <dsp:spPr>
        <a:xfrm>
          <a:off x="4387352"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387352" y="0"/>
        <a:ext cx="1218328" cy="1724660"/>
      </dsp:txXfrm>
    </dsp:sp>
    <dsp:sp modelId="{57E00657-B4D5-4DBA-AE79-63B8F0A64AA8}">
      <dsp:nvSpPr>
        <dsp:cNvPr id="0" name=""/>
        <dsp:cNvSpPr/>
      </dsp:nvSpPr>
      <dsp:spPr>
        <a:xfrm>
          <a:off x="4996516" y="1823211"/>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947240" y="1724659"/>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360688" cy="1330688"/>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0" i="0" u="none" kern="1200" dirty="0"/>
            <a:t>Au cours de nos recherche sur le naufrage du Titanic, nous avons trouvé une encyclopédie sur internet : </a:t>
          </a:r>
          <a:r>
            <a:rPr lang="fr-FR" sz="1600" b="0" i="0" kern="1200" dirty="0">
              <a:hlinkClick xmlns:r="http://schemas.openxmlformats.org/officeDocument/2006/relationships" r:id="rId1"/>
            </a:rPr>
            <a:t>https://www.encyclopedia-titanica.org/</a:t>
          </a:r>
          <a:endParaRPr lang="fr-FR" sz="1600" kern="1200" noProof="0" dirty="0">
            <a:latin typeface="Arial Black" panose="020B0A04020102020204" pitchFamily="34" charset="0"/>
          </a:endParaRPr>
        </a:p>
      </dsp:txBody>
      <dsp:txXfrm>
        <a:off x="38975" y="38975"/>
        <a:ext cx="3282738" cy="12527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642" y="0"/>
          <a:ext cx="3360688" cy="12430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L’information la plus pertinente que nous avons réussis à récupérer est la nationalité de chaque passager.</a:t>
          </a:r>
          <a:endParaRPr lang="fr-FR" sz="1900" kern="1200" dirty="0"/>
        </a:p>
      </dsp:txBody>
      <dsp:txXfrm>
        <a:off x="38051" y="36409"/>
        <a:ext cx="3287870" cy="11702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anglophones sont très représentés avec l’Angleterre, l’Amérique et l'Irlande qui représentent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Point intéressant, les syriens représentent à eux seuls 6.5% des passagers (86 personnes). Cela nous donne une idée de leurs position dans le monde en 1912.</a:t>
          </a:r>
          <a:endParaRPr lang="fr-FR" sz="1400" kern="1200" dirty="0"/>
        </a:p>
      </dsp:txBody>
      <dsp:txXfrm>
        <a:off x="1641438" y="1808417"/>
        <a:ext cx="2091718" cy="166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9D667-36E8-4E9B-BC17-3E8C050E3B41}">
      <dsp:nvSpPr>
        <dsp:cNvPr id="0" name=""/>
        <dsp:cNvSpPr/>
      </dsp:nvSpPr>
      <dsp:spPr>
        <a:xfrm>
          <a:off x="32"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Test</a:t>
          </a:r>
        </a:p>
      </dsp:txBody>
      <dsp:txXfrm>
        <a:off x="32" y="582163"/>
        <a:ext cx="3108955" cy="1243582"/>
      </dsp:txXfrm>
    </dsp:sp>
    <dsp:sp modelId="{085BC0D0-8D06-41BA-A4C6-380A7C24EDC7}">
      <dsp:nvSpPr>
        <dsp:cNvPr id="0" name=""/>
        <dsp:cNvSpPr/>
      </dsp:nvSpPr>
      <dsp:spPr>
        <a:xfrm>
          <a:off x="32"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418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86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327 données manquantes</a:t>
          </a:r>
          <a:endParaRPr lang="fr-FR" sz="2400" kern="1200" dirty="0"/>
        </a:p>
      </dsp:txBody>
      <dsp:txXfrm>
        <a:off x="32" y="1825746"/>
        <a:ext cx="3108955" cy="2547360"/>
      </dsp:txXfrm>
    </dsp:sp>
    <dsp:sp modelId="{A8D40AEC-810D-4B98-9526-800C076D8B34}">
      <dsp:nvSpPr>
        <dsp:cNvPr id="0" name=""/>
        <dsp:cNvSpPr/>
      </dsp:nvSpPr>
      <dsp:spPr>
        <a:xfrm>
          <a:off x="3544241"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Train</a:t>
          </a:r>
        </a:p>
      </dsp:txBody>
      <dsp:txXfrm>
        <a:off x="3544241" y="582163"/>
        <a:ext cx="3108955" cy="1243582"/>
      </dsp:txXfrm>
    </dsp:sp>
    <dsp:sp modelId="{3D209F10-AEF6-4DBB-8BB1-C7F3CF416FCC}">
      <dsp:nvSpPr>
        <dsp:cNvPr id="0" name=""/>
        <dsp:cNvSpPr/>
      </dsp:nvSpPr>
      <dsp:spPr>
        <a:xfrm>
          <a:off x="3544241"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891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177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687 données manquantes</a:t>
          </a:r>
          <a:endParaRPr lang="fr-FR" sz="2400" kern="1200" dirty="0"/>
        </a:p>
      </dsp:txBody>
      <dsp:txXfrm>
        <a:off x="3544241" y="1825746"/>
        <a:ext cx="3108955" cy="2547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.85 pour un AUC de .89</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262648"/>
          <a:ext cx="3620401" cy="1413645"/>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0EDC93F-0FAC-49BE-8B39-7DA67A3CCAB6}">
      <dsp:nvSpPr>
        <dsp:cNvPr id="0" name=""/>
        <dsp:cNvSpPr/>
      </dsp:nvSpPr>
      <dsp:spPr>
        <a:xfrm>
          <a:off x="292036" y="616059"/>
          <a:ext cx="2966324" cy="70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marL="0" lvl="0" indent="0" algn="ctr" defTabSz="666750">
            <a:lnSpc>
              <a:spcPct val="90000"/>
            </a:lnSpc>
            <a:spcBef>
              <a:spcPct val="0"/>
            </a:spcBef>
            <a:spcAft>
              <a:spcPct val="35000"/>
            </a:spcAft>
            <a:buNone/>
          </a:pPr>
          <a:r>
            <a:rPr lang="en-US" sz="1500" b="0" i="0" kern="1200" dirty="0"/>
            <a:t>Features : </a:t>
          </a:r>
          <a:r>
            <a:rPr lang="en-US" sz="1500" b="0" i="0" kern="1200" dirty="0" err="1"/>
            <a:t>Pclass</a:t>
          </a:r>
          <a:r>
            <a:rPr lang="en-US" sz="1500" b="0" i="0" kern="1200" dirty="0"/>
            <a:t>, Sex, Age, </a:t>
          </a:r>
          <a:r>
            <a:rPr lang="en-US" sz="1500" b="0" i="0" kern="1200" dirty="0" err="1"/>
            <a:t>SibSp</a:t>
          </a:r>
          <a:r>
            <a:rPr lang="en-US" sz="1500" b="0" i="0" kern="1200" dirty="0"/>
            <a:t>, Parch, </a:t>
          </a:r>
          <a:r>
            <a:rPr lang="en-US" sz="1500" b="0" i="0" kern="1200"/>
            <a:t>AgeBand</a:t>
          </a:r>
          <a:r>
            <a:rPr lang="fr-FR" sz="1500" b="0" i="0" u="none" kern="1200" dirty="0"/>
            <a:t>    </a:t>
          </a:r>
          <a:endParaRPr lang="fr-FR" sz="1500" kern="1200" dirty="0"/>
        </a:p>
      </dsp:txBody>
      <dsp:txXfrm>
        <a:off x="292036" y="616059"/>
        <a:ext cx="2966324" cy="70682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741936"/>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Cabine</a:t>
          </a:r>
        </a:p>
      </dsp:txBody>
      <dsp:txXfrm>
        <a:off x="462427" y="741936"/>
        <a:ext cx="1381612" cy="921074"/>
      </dsp:txXfrm>
    </dsp:sp>
    <dsp:sp modelId="{E7957A39-4BD4-488B-97CA-A39CA28C1603}">
      <dsp:nvSpPr>
        <dsp:cNvPr id="0" name=""/>
        <dsp:cNvSpPr/>
      </dsp:nvSpPr>
      <dsp:spPr>
        <a:xfrm>
          <a:off x="2074307" y="741936"/>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78% des données manquantes</a:t>
          </a:r>
        </a:p>
      </dsp:txBody>
      <dsp:txXfrm>
        <a:off x="2534844" y="741936"/>
        <a:ext cx="1381612" cy="921074"/>
      </dsp:txXfrm>
    </dsp:sp>
    <dsp:sp modelId="{7A5F400E-8306-4E6C-86E5-1B315FF14593}">
      <dsp:nvSpPr>
        <dsp:cNvPr id="0" name=""/>
        <dsp:cNvSpPr/>
      </dsp:nvSpPr>
      <dsp:spPr>
        <a:xfrm>
          <a:off x="4146725" y="741936"/>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Suppression de la variable</a:t>
          </a:r>
        </a:p>
      </dsp:txBody>
      <dsp:txXfrm>
        <a:off x="4607262" y="741936"/>
        <a:ext cx="1381612" cy="921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874533"/>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Age</a:t>
          </a:r>
        </a:p>
      </dsp:txBody>
      <dsp:txXfrm>
        <a:off x="462427" y="874533"/>
        <a:ext cx="1381612" cy="921074"/>
      </dsp:txXfrm>
    </dsp:sp>
    <dsp:sp modelId="{E7957A39-4BD4-488B-97CA-A39CA28C1603}">
      <dsp:nvSpPr>
        <dsp:cNvPr id="0" name=""/>
        <dsp:cNvSpPr/>
      </dsp:nvSpPr>
      <dsp:spPr>
        <a:xfrm>
          <a:off x="2074307" y="874533"/>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20% des données manquantes</a:t>
          </a:r>
        </a:p>
      </dsp:txBody>
      <dsp:txXfrm>
        <a:off x="2534844" y="874533"/>
        <a:ext cx="1381612" cy="921074"/>
      </dsp:txXfrm>
    </dsp:sp>
    <dsp:sp modelId="{7A5F400E-8306-4E6C-86E5-1B315FF14593}">
      <dsp:nvSpPr>
        <dsp:cNvPr id="0" name=""/>
        <dsp:cNvSpPr/>
      </dsp:nvSpPr>
      <dsp:spPr>
        <a:xfrm>
          <a:off x="4146725" y="874533"/>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Remplacement par la médiane</a:t>
          </a:r>
        </a:p>
      </dsp:txBody>
      <dsp:txXfrm>
        <a:off x="4607262" y="874533"/>
        <a:ext cx="1381612" cy="921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0038-C879-4C3B-9A7A-E14C3138C0FA}">
      <dsp:nvSpPr>
        <dsp:cNvPr id="0" name=""/>
        <dsp:cNvSpPr/>
      </dsp:nvSpPr>
      <dsp:spPr>
        <a:xfrm rot="5400000">
          <a:off x="-293464" y="296076"/>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1</a:t>
          </a:r>
          <a:r>
            <a:rPr lang="fr-FR" sz="2400" kern="1200" baseline="30000" dirty="0"/>
            <a:t>er</a:t>
          </a:r>
          <a:r>
            <a:rPr lang="fr-FR" sz="2400" kern="1200" dirty="0"/>
            <a:t> Modèle</a:t>
          </a:r>
        </a:p>
      </dsp:txBody>
      <dsp:txXfrm rot="-5400000">
        <a:off x="1" y="687361"/>
        <a:ext cx="1369500" cy="586929"/>
      </dsp:txXfrm>
    </dsp:sp>
    <dsp:sp modelId="{457CE28D-8972-4A59-B480-BCA311535BC5}">
      <dsp:nvSpPr>
        <dsp:cNvPr id="0" name=""/>
        <dsp:cNvSpPr/>
      </dsp:nvSpPr>
      <dsp:spPr>
        <a:xfrm rot="5400000">
          <a:off x="2589782" y="-1217669"/>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linéaire multivariée</a:t>
          </a:r>
        </a:p>
        <a:p>
          <a:pPr marL="228600" lvl="1" indent="-228600" algn="l" defTabSz="1155700">
            <a:lnSpc>
              <a:spcPct val="90000"/>
            </a:lnSpc>
            <a:spcBef>
              <a:spcPct val="0"/>
            </a:spcBef>
            <a:spcAft>
              <a:spcPct val="15000"/>
            </a:spcAft>
            <a:buChar char="•"/>
          </a:pPr>
          <a:r>
            <a:rPr lang="fr-FR" sz="2600" kern="1200" dirty="0"/>
            <a:t>Précision = 0,18</a:t>
          </a:r>
        </a:p>
      </dsp:txBody>
      <dsp:txXfrm rot="-5400000">
        <a:off x="1369500" y="64691"/>
        <a:ext cx="3650165" cy="1147523"/>
      </dsp:txXfrm>
    </dsp:sp>
    <dsp:sp modelId="{2B74E96B-0CA9-40FD-B7FC-2C9D6641CA62}">
      <dsp:nvSpPr>
        <dsp:cNvPr id="0" name=""/>
        <dsp:cNvSpPr/>
      </dsp:nvSpPr>
      <dsp:spPr>
        <a:xfrm rot="5400000">
          <a:off x="-293464" y="1963741"/>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2</a:t>
          </a:r>
          <a:r>
            <a:rPr lang="fr-FR" sz="2400" kern="1200" baseline="30000" dirty="0"/>
            <a:t>e</a:t>
          </a:r>
          <a:r>
            <a:rPr lang="fr-FR" sz="2400" kern="1200" dirty="0"/>
            <a:t> Modèle </a:t>
          </a:r>
        </a:p>
      </dsp:txBody>
      <dsp:txXfrm rot="-5400000">
        <a:off x="1" y="2355026"/>
        <a:ext cx="1369500" cy="586929"/>
      </dsp:txXfrm>
    </dsp:sp>
    <dsp:sp modelId="{F8E73274-558C-4ABA-8D3B-4B255878EE42}">
      <dsp:nvSpPr>
        <dsp:cNvPr id="0" name=""/>
        <dsp:cNvSpPr/>
      </dsp:nvSpPr>
      <dsp:spPr>
        <a:xfrm rot="5400000">
          <a:off x="2589782" y="448977"/>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logistique</a:t>
          </a:r>
        </a:p>
        <a:p>
          <a:pPr marL="228600" lvl="1" indent="-228600" algn="l" defTabSz="1155700">
            <a:lnSpc>
              <a:spcPct val="90000"/>
            </a:lnSpc>
            <a:spcBef>
              <a:spcPct val="0"/>
            </a:spcBef>
            <a:spcAft>
              <a:spcPct val="15000"/>
            </a:spcAft>
            <a:buChar char="•"/>
          </a:pPr>
          <a:r>
            <a:rPr lang="fr-FR" sz="2600" kern="1200" dirty="0"/>
            <a:t>Précision = 0,60</a:t>
          </a:r>
        </a:p>
      </dsp:txBody>
      <dsp:txXfrm rot="-5400000">
        <a:off x="1369500" y="1731337"/>
        <a:ext cx="3650165" cy="11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10/04/2020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10/04/2020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279067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28205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19</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20</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21</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22</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F72B2722-4EE1-4BB6-A57C-7A64EE0EEE8A}"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282AAFF-268E-4340-8B99-BF45A006E21E}"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1190A3F-978B-44EB-9D10-233A99245729}"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F2B88BF-79D9-4F9A-8399-8F3EF81C4BF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CBF40915-440D-41ED-866D-F827987D8498}"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EF1A0A46-1A58-48F4-A34C-9931D4893F03}" type="datetime1">
              <a:rPr lang="fr-FR" noProof="0" smtClean="0"/>
              <a:t>10/04/2020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32C333A5-E2C5-4758-95E1-002988F2876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B90CED8-9796-4B35-A168-04680B5BE3F8}" type="datetime1">
              <a:rPr lang="fr-FR" noProof="0" smtClean="0"/>
              <a:t>10/04/2020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0E1C90F5-B581-4A2F-98DA-ADBCDFA2A6C7}" type="datetime1">
              <a:rPr lang="fr-FR" noProof="0" smtClean="0"/>
              <a:t>10/04/2020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32355502-C094-420B-9846-15EFBA47B17E}" type="datetime1">
              <a:rPr lang="fr-FR" noProof="0" smtClean="0"/>
              <a:t>10/04/2020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09AE3D71-6F7E-4849-9198-158D3C5FB240}" type="datetime1">
              <a:rPr lang="fr-FR" noProof="0" smtClean="0"/>
              <a:t>10/04/2020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639D872-4967-46C3-9C8E-0FB2A18F7241}" type="datetime1">
              <a:rPr lang="fr-FR" noProof="0" smtClean="0"/>
              <a:t>10/04/2020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5.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11.png"/><Relationship Id="rId5" Type="http://schemas.openxmlformats.org/officeDocument/2006/relationships/diagramQuickStyle" Target="../diagrams/quickStyle16.xml"/><Relationship Id="rId10" Type="http://schemas.openxmlformats.org/officeDocument/2006/relationships/image" Target="../media/image10.jfif"/><Relationship Id="rId4" Type="http://schemas.openxmlformats.org/officeDocument/2006/relationships/diagramLayout" Target="../diagrams/layout16.xml"/><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12.png"/><Relationship Id="rId18" Type="http://schemas.microsoft.com/office/2007/relationships/diagramDrawing" Target="../diagrams/drawing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openxmlformats.org/officeDocument/2006/relationships/diagramColors" Target="../diagrams/colors19.xml"/><Relationship Id="rId2" Type="http://schemas.openxmlformats.org/officeDocument/2006/relationships/notesSlide" Target="../notesSlides/notesSlide17.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Layout" Target="../diagrams/layout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Data" Target="../diagrams/data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1.xml"/><Relationship Id="rId18" Type="http://schemas.microsoft.com/office/2007/relationships/diagramDrawing" Target="../diagrams/drawing22.xml"/><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diagramColors" Target="../diagrams/colors21.xml"/><Relationship Id="rId17" Type="http://schemas.openxmlformats.org/officeDocument/2006/relationships/diagramColors" Target="../diagrams/colors22.xml"/><Relationship Id="rId2" Type="http://schemas.openxmlformats.org/officeDocument/2006/relationships/notesSlide" Target="../notesSlides/notesSlide19.xml"/><Relationship Id="rId16"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QuickStyle" Target="../diagrams/quickStyle21.xml"/><Relationship Id="rId5" Type="http://schemas.openxmlformats.org/officeDocument/2006/relationships/diagramQuickStyle" Target="../diagrams/quickStyle20.xml"/><Relationship Id="rId15" Type="http://schemas.openxmlformats.org/officeDocument/2006/relationships/diagramLayout" Target="../diagrams/layout22.xml"/><Relationship Id="rId10" Type="http://schemas.openxmlformats.org/officeDocument/2006/relationships/diagramLayout" Target="../diagrams/layout21.xml"/><Relationship Id="rId4" Type="http://schemas.openxmlformats.org/officeDocument/2006/relationships/diagramLayout" Target="../diagrams/layout20.xml"/><Relationship Id="rId9" Type="http://schemas.openxmlformats.org/officeDocument/2006/relationships/diagramData" Target="../diagrams/data21.xml"/><Relationship Id="rId14"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image" Target="../media/image15.png"/><Relationship Id="rId3" Type="http://schemas.openxmlformats.org/officeDocument/2006/relationships/diagramData" Target="../diagrams/data23.xml"/><Relationship Id="rId21" Type="http://schemas.openxmlformats.org/officeDocument/2006/relationships/diagramQuickStyle" Target="../diagrams/quickStyle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notesSlide" Target="../notesSlides/notesSlide20.xml"/><Relationship Id="rId16" Type="http://schemas.openxmlformats.org/officeDocument/2006/relationships/diagramColors" Target="../diagrams/colors25.xml"/><Relationship Id="rId20" Type="http://schemas.openxmlformats.org/officeDocument/2006/relationships/diagramLayout" Target="../diagrams/layout26.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24" Type="http://schemas.openxmlformats.org/officeDocument/2006/relationships/image" Target="../media/image16.png"/><Relationship Id="rId5" Type="http://schemas.openxmlformats.org/officeDocument/2006/relationships/diagramQuickStyle" Target="../diagrams/quickStyle23.xml"/><Relationship Id="rId15" Type="http://schemas.openxmlformats.org/officeDocument/2006/relationships/diagramQuickStyle" Target="../diagrams/quickStyle25.xml"/><Relationship Id="rId23" Type="http://schemas.microsoft.com/office/2007/relationships/diagramDrawing" Target="../diagrams/drawing26.xml"/><Relationship Id="rId10" Type="http://schemas.openxmlformats.org/officeDocument/2006/relationships/diagramQuickStyle" Target="../diagrams/quickStyle24.xml"/><Relationship Id="rId19" Type="http://schemas.openxmlformats.org/officeDocument/2006/relationships/diagramData" Target="../diagrams/data26.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openxmlformats.org/officeDocument/2006/relationships/diagramColors" Target="../diagrams/colors2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
        <p:nvSpPr>
          <p:cNvPr id="4" name="Espace réservé du numéro de diapositive 3">
            <a:extLst>
              <a:ext uri="{FF2B5EF4-FFF2-40B4-BE49-F238E27FC236}">
                <a16:creationId xmlns:a16="http://schemas.microsoft.com/office/drawing/2014/main" id="{B83D1C28-2057-4156-9EE2-B7EDD858082C}"/>
              </a:ext>
            </a:extLst>
          </p:cNvPr>
          <p:cNvSpPr>
            <a:spLocks noGrp="1"/>
          </p:cNvSpPr>
          <p:nvPr>
            <p:ph type="sldNum" sz="quarter" idx="12"/>
          </p:nvPr>
        </p:nvSpPr>
        <p:spPr/>
        <p:txBody>
          <a:bodyPr/>
          <a:lstStyle/>
          <a:p>
            <a:pPr rtl="0"/>
            <a:fld id="{8A7A6979-0714-4377-B894-6BE4C2D6E202}" type="slidenum">
              <a:rPr lang="fr-FR" noProof="0" smtClean="0"/>
              <a:pPr rtl="0"/>
              <a:t>1</a:t>
            </a:fld>
            <a:endParaRPr lang="fr-FR" noProof="0"/>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5EC23C19-B755-460A-95BE-6CE8D55C7911}"/>
              </a:ext>
            </a:extLst>
          </p:cNvPr>
          <p:cNvSpPr>
            <a:spLocks noGrp="1"/>
          </p:cNvSpPr>
          <p:nvPr>
            <p:ph type="sldNum" sz="quarter" idx="12"/>
          </p:nvPr>
        </p:nvSpPr>
        <p:spPr>
          <a:xfrm>
            <a:off x="460587" y="6236774"/>
            <a:ext cx="365760" cy="365760"/>
          </a:xfrm>
        </p:spPr>
        <p:txBody>
          <a:bodyPr/>
          <a:lstStyle/>
          <a:p>
            <a:pPr rtl="0"/>
            <a:fld id="{8A7A6979-0714-4377-B894-6BE4C2D6E202}" type="slidenum">
              <a:rPr lang="fr-FR" noProof="0" smtClean="0"/>
              <a:pPr rtl="0"/>
              <a:t>10</a:t>
            </a:fld>
            <a:endParaRPr lang="fr-FR" noProof="0" dirty="0"/>
          </a:p>
        </p:txBody>
      </p:sp>
    </p:spTree>
    <p:extLst>
      <p:ext uri="{BB962C8B-B14F-4D97-AF65-F5344CB8AC3E}">
        <p14:creationId xmlns:p14="http://schemas.microsoft.com/office/powerpoint/2010/main" val="39639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F25D5446-0252-43B4-A96C-0057876020FB}"/>
              </a:ext>
            </a:extLst>
          </p:cNvPr>
          <p:cNvSpPr>
            <a:spLocks noGrp="1"/>
          </p:cNvSpPr>
          <p:nvPr>
            <p:ph type="sldNum" sz="quarter" idx="12"/>
          </p:nvPr>
        </p:nvSpPr>
        <p:spPr>
          <a:xfrm>
            <a:off x="460587" y="6293334"/>
            <a:ext cx="365760" cy="365760"/>
          </a:xfrm>
        </p:spPr>
        <p:txBody>
          <a:bodyPr/>
          <a:lstStyle/>
          <a:p>
            <a:pPr rtl="0"/>
            <a:fld id="{8A7A6979-0714-4377-B894-6BE4C2D6E202}" type="slidenum">
              <a:rPr lang="fr-FR" noProof="0" smtClean="0"/>
              <a:pPr rtl="0"/>
              <a:t>11</a:t>
            </a:fld>
            <a:endParaRPr lang="fr-FR" noProof="0"/>
          </a:p>
        </p:txBody>
      </p:sp>
    </p:spTree>
    <p:extLst>
      <p:ext uri="{BB962C8B-B14F-4D97-AF65-F5344CB8AC3E}">
        <p14:creationId xmlns:p14="http://schemas.microsoft.com/office/powerpoint/2010/main" val="10598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
        <p:nvSpPr>
          <p:cNvPr id="6" name="Espace réservé du numéro de diapositive 5">
            <a:extLst>
              <a:ext uri="{FF2B5EF4-FFF2-40B4-BE49-F238E27FC236}">
                <a16:creationId xmlns:a16="http://schemas.microsoft.com/office/drawing/2014/main" id="{627ACC23-7243-4463-86AD-EBF6E79CD695}"/>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12</a:t>
            </a:fld>
            <a:endParaRPr lang="fr-FR" noProof="0"/>
          </a:p>
        </p:txBody>
      </p:sp>
    </p:spTree>
    <p:extLst>
      <p:ext uri="{BB962C8B-B14F-4D97-AF65-F5344CB8AC3E}">
        <p14:creationId xmlns:p14="http://schemas.microsoft.com/office/powerpoint/2010/main" val="554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
        <p:nvSpPr>
          <p:cNvPr id="6" name="Espace réservé du numéro de diapositive 5">
            <a:extLst>
              <a:ext uri="{FF2B5EF4-FFF2-40B4-BE49-F238E27FC236}">
                <a16:creationId xmlns:a16="http://schemas.microsoft.com/office/drawing/2014/main" id="{21D05D54-E19A-4DA0-B14A-C048ADCBFA9D}"/>
              </a:ext>
            </a:extLst>
          </p:cNvPr>
          <p:cNvSpPr>
            <a:spLocks noGrp="1"/>
          </p:cNvSpPr>
          <p:nvPr>
            <p:ph type="sldNum" sz="quarter" idx="12"/>
          </p:nvPr>
        </p:nvSpPr>
        <p:spPr>
          <a:xfrm>
            <a:off x="460587" y="6189639"/>
            <a:ext cx="365760" cy="365760"/>
          </a:xfrm>
        </p:spPr>
        <p:txBody>
          <a:bodyPr/>
          <a:lstStyle/>
          <a:p>
            <a:pPr rtl="0"/>
            <a:fld id="{8A7A6979-0714-4377-B894-6BE4C2D6E202}" type="slidenum">
              <a:rPr lang="fr-FR" noProof="0" smtClean="0"/>
              <a:pPr rtl="0"/>
              <a:t>13</a:t>
            </a:fld>
            <a:endParaRPr lang="fr-FR" noProof="0"/>
          </a:p>
        </p:txBody>
      </p:sp>
    </p:spTree>
    <p:extLst>
      <p:ext uri="{BB962C8B-B14F-4D97-AF65-F5344CB8AC3E}">
        <p14:creationId xmlns:p14="http://schemas.microsoft.com/office/powerpoint/2010/main" val="314936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
        <p:nvSpPr>
          <p:cNvPr id="6" name="Espace réservé du numéro de diapositive 5">
            <a:extLst>
              <a:ext uri="{FF2B5EF4-FFF2-40B4-BE49-F238E27FC236}">
                <a16:creationId xmlns:a16="http://schemas.microsoft.com/office/drawing/2014/main" id="{3882E085-EE7B-47D4-8058-CCE4FD102717}"/>
              </a:ext>
            </a:extLst>
          </p:cNvPr>
          <p:cNvSpPr>
            <a:spLocks noGrp="1"/>
          </p:cNvSpPr>
          <p:nvPr>
            <p:ph type="sldNum" sz="quarter" idx="12"/>
          </p:nvPr>
        </p:nvSpPr>
        <p:spPr>
          <a:xfrm>
            <a:off x="460587" y="6189640"/>
            <a:ext cx="365760" cy="365760"/>
          </a:xfrm>
        </p:spPr>
        <p:txBody>
          <a:bodyPr/>
          <a:lstStyle/>
          <a:p>
            <a:pPr rtl="0"/>
            <a:fld id="{8A7A6979-0714-4377-B894-6BE4C2D6E202}" type="slidenum">
              <a:rPr lang="fr-FR" noProof="0" smtClean="0"/>
              <a:pPr rtl="0"/>
              <a:t>14</a:t>
            </a:fld>
            <a:endParaRPr lang="fr-FR" noProof="0"/>
          </a:p>
        </p:txBody>
      </p:sp>
    </p:spTree>
    <p:extLst>
      <p:ext uri="{BB962C8B-B14F-4D97-AF65-F5344CB8AC3E}">
        <p14:creationId xmlns:p14="http://schemas.microsoft.com/office/powerpoint/2010/main" val="30114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5" name="Espace réservé du numéro de diapositive 4">
            <a:extLst>
              <a:ext uri="{FF2B5EF4-FFF2-40B4-BE49-F238E27FC236}">
                <a16:creationId xmlns:a16="http://schemas.microsoft.com/office/drawing/2014/main" id="{AD569D66-8D55-4FFC-86CD-93CF40924EA8}"/>
              </a:ext>
            </a:extLst>
          </p:cNvPr>
          <p:cNvSpPr>
            <a:spLocks noGrp="1"/>
          </p:cNvSpPr>
          <p:nvPr>
            <p:ph type="sldNum" sz="quarter" idx="12"/>
          </p:nvPr>
        </p:nvSpPr>
        <p:spPr/>
        <p:txBody>
          <a:bodyPr/>
          <a:lstStyle/>
          <a:p>
            <a:pPr rtl="0"/>
            <a:fld id="{8A7A6979-0714-4377-B894-6BE4C2D6E202}" type="slidenum">
              <a:rPr lang="fr-FR" noProof="0" smtClean="0"/>
              <a:pPr rtl="0"/>
              <a:t>15</a:t>
            </a:fld>
            <a:endParaRPr lang="fr-FR" noProof="0"/>
          </a:p>
        </p:txBody>
      </p:sp>
    </p:spTree>
    <p:extLst>
      <p:ext uri="{BB962C8B-B14F-4D97-AF65-F5344CB8AC3E}">
        <p14:creationId xmlns:p14="http://schemas.microsoft.com/office/powerpoint/2010/main" val="396091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16</a:t>
            </a:fld>
            <a:endParaRPr lang="fr-FR" noProof="0" dirty="0"/>
          </a:p>
        </p:txBody>
      </p:sp>
    </p:spTree>
    <p:extLst>
      <p:ext uri="{BB962C8B-B14F-4D97-AF65-F5344CB8AC3E}">
        <p14:creationId xmlns:p14="http://schemas.microsoft.com/office/powerpoint/2010/main" val="5847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1119826990"/>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55116799"/>
              </p:ext>
            </p:extLst>
          </p:nvPr>
        </p:nvGraphicFramePr>
        <p:xfrm>
          <a:off x="4650907" y="3442031"/>
          <a:ext cx="3363974" cy="1243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0001" y="0"/>
            <a:ext cx="3711356" cy="2993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995040935"/>
              </p:ext>
            </p:extLst>
          </p:nvPr>
        </p:nvGraphicFramePr>
        <p:xfrm>
          <a:off x="8106145" y="2993254"/>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17</a:t>
            </a:fld>
            <a:endParaRPr lang="fr-FR" noProof="0" dirty="0"/>
          </a:p>
        </p:txBody>
      </p:sp>
    </p:spTree>
    <p:extLst>
      <p:ext uri="{BB962C8B-B14F-4D97-AF65-F5344CB8AC3E}">
        <p14:creationId xmlns:p14="http://schemas.microsoft.com/office/powerpoint/2010/main" val="178695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Corrélations</a:t>
            </a:r>
          </a:p>
        </p:txBody>
      </p:sp>
      <p:sp>
        <p:nvSpPr>
          <p:cNvPr id="3" name="Rectangle 2">
            <a:extLst>
              <a:ext uri="{FF2B5EF4-FFF2-40B4-BE49-F238E27FC236}">
                <a16:creationId xmlns:a16="http://schemas.microsoft.com/office/drawing/2014/main" id="{7F50C2F4-2FC6-4E1D-AEF1-3A41E86DE89B}"/>
              </a:ext>
            </a:extLst>
          </p:cNvPr>
          <p:cNvSpPr/>
          <p:nvPr/>
        </p:nvSpPr>
        <p:spPr>
          <a:xfrm>
            <a:off x="5509840" y="89654"/>
            <a:ext cx="6096000" cy="523220"/>
          </a:xfrm>
          <a:prstGeom prst="rect">
            <a:avLst/>
          </a:prstGeom>
        </p:spPr>
        <p:txBody>
          <a:bodyPr>
            <a:spAutoFit/>
          </a:bodyPr>
          <a:lstStyle/>
          <a:p>
            <a:pPr algn="ctr"/>
            <a:r>
              <a:rPr lang="fr-FR" sz="2800" dirty="0">
                <a:solidFill>
                  <a:schemeClr val="bg1">
                    <a:lumMod val="50000"/>
                  </a:schemeClr>
                </a:solidFill>
              </a:rPr>
              <a:t>Matrice de corrélation </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18</a:t>
            </a:fld>
            <a:endParaRPr lang="fr-FR" noProof="0"/>
          </a:p>
        </p:txBody>
      </p:sp>
      <p:pic>
        <p:nvPicPr>
          <p:cNvPr id="1026" name="Picture 2">
            <a:extLst>
              <a:ext uri="{FF2B5EF4-FFF2-40B4-BE49-F238E27FC236}">
                <a16:creationId xmlns:a16="http://schemas.microsoft.com/office/drawing/2014/main" id="{B2EE3DC7-8DA4-46E1-81AF-E6033BFF4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88" y="612874"/>
            <a:ext cx="5614842" cy="5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9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2341153507"/>
              </p:ext>
            </p:extLst>
          </p:nvPr>
        </p:nvGraphicFramePr>
        <p:xfrm>
          <a:off x="4706359" y="41945"/>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425" y="1589455"/>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070949977"/>
              </p:ext>
            </p:extLst>
          </p:nvPr>
        </p:nvGraphicFramePr>
        <p:xfrm>
          <a:off x="6960184" y="4427155"/>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56D7B8F6-DA33-4F8C-8EFD-3D2C8FFAAC05}"/>
              </a:ext>
            </a:extLst>
          </p:cNvPr>
          <p:cNvSpPr>
            <a:spLocks noGrp="1"/>
          </p:cNvSpPr>
          <p:nvPr>
            <p:ph type="sldNum" sz="quarter" idx="12"/>
          </p:nvPr>
        </p:nvSpPr>
        <p:spPr/>
        <p:txBody>
          <a:bodyPr/>
          <a:lstStyle/>
          <a:p>
            <a:pPr rtl="0"/>
            <a:fld id="{8A7A6979-0714-4377-B894-6BE4C2D6E202}" type="slidenum">
              <a:rPr lang="fr-FR" noProof="0" smtClean="0"/>
              <a:pPr rtl="0"/>
              <a:t>19</a:t>
            </a:fld>
            <a:endParaRPr lang="fr-FR" noProof="0"/>
          </a:p>
        </p:txBody>
      </p:sp>
    </p:spTree>
    <p:extLst>
      <p:ext uri="{BB962C8B-B14F-4D97-AF65-F5344CB8AC3E}">
        <p14:creationId xmlns:p14="http://schemas.microsoft.com/office/powerpoint/2010/main" val="380806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28087297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71330557-F946-4902-A314-3C50FC9E019A}"/>
              </a:ext>
            </a:extLst>
          </p:cNvPr>
          <p:cNvSpPr>
            <a:spLocks noGrp="1"/>
          </p:cNvSpPr>
          <p:nvPr>
            <p:ph type="sldNum" sz="quarter" idx="12"/>
          </p:nvPr>
        </p:nvSpPr>
        <p:spPr/>
        <p:txBody>
          <a:bodyPr/>
          <a:lstStyle/>
          <a:p>
            <a:pPr rtl="0"/>
            <a:fld id="{8A7A6979-0714-4377-B894-6BE4C2D6E202}" type="slidenum">
              <a:rPr lang="fr-FR" noProof="0" smtClean="0"/>
              <a:pPr rtl="0"/>
              <a:t>2</a:t>
            </a:fld>
            <a:endParaRPr lang="fr-FR" noProof="0"/>
          </a:p>
        </p:txBody>
      </p:sp>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71979258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3262537915"/>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5" name="Espace réservé du numéro de diapositive 4">
            <a:extLst>
              <a:ext uri="{FF2B5EF4-FFF2-40B4-BE49-F238E27FC236}">
                <a16:creationId xmlns:a16="http://schemas.microsoft.com/office/drawing/2014/main" id="{7E001561-2AD9-4442-BD10-3D906E28D476}"/>
              </a:ext>
            </a:extLst>
          </p:cNvPr>
          <p:cNvSpPr>
            <a:spLocks noGrp="1"/>
          </p:cNvSpPr>
          <p:nvPr>
            <p:ph type="sldNum" sz="quarter" idx="12"/>
          </p:nvPr>
        </p:nvSpPr>
        <p:spPr/>
        <p:txBody>
          <a:bodyPr/>
          <a:lstStyle/>
          <a:p>
            <a:pPr rtl="0"/>
            <a:fld id="{8A7A6979-0714-4377-B894-6BE4C2D6E202}" type="slidenum">
              <a:rPr lang="fr-FR" noProof="0" smtClean="0"/>
              <a:pPr rtl="0"/>
              <a:t>20</a:t>
            </a:fld>
            <a:endParaRPr lang="fr-FR" noProof="0"/>
          </a:p>
        </p:txBody>
      </p:sp>
      <p:pic>
        <p:nvPicPr>
          <p:cNvPr id="1026" name="Picture 2">
            <a:extLst>
              <a:ext uri="{FF2B5EF4-FFF2-40B4-BE49-F238E27FC236}">
                <a16:creationId xmlns:a16="http://schemas.microsoft.com/office/drawing/2014/main" id="{DDFA65E9-7F4C-438E-82A6-551E38F8E5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4616" y="1994963"/>
            <a:ext cx="4977381" cy="271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26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AF9C8708-494F-4EC9-B076-D803176C83A9}"/>
              </a:ext>
            </a:extLst>
          </p:cNvPr>
          <p:cNvSpPr>
            <a:spLocks noGrp="1"/>
          </p:cNvSpPr>
          <p:nvPr>
            <p:ph type="sldNum" sz="quarter" idx="12"/>
          </p:nvPr>
        </p:nvSpPr>
        <p:spPr/>
        <p:txBody>
          <a:bodyPr/>
          <a:lstStyle/>
          <a:p>
            <a:pPr rtl="0"/>
            <a:fld id="{8A7A6979-0714-4377-B894-6BE4C2D6E202}" type="slidenum">
              <a:rPr lang="fr-FR" noProof="0" smtClean="0"/>
              <a:pPr rtl="0"/>
              <a:t>21</a:t>
            </a:fld>
            <a:endParaRPr lang="fr-FR" noProof="0"/>
          </a:p>
        </p:txBody>
      </p:sp>
    </p:spTree>
    <p:extLst>
      <p:ext uri="{BB962C8B-B14F-4D97-AF65-F5344CB8AC3E}">
        <p14:creationId xmlns:p14="http://schemas.microsoft.com/office/powerpoint/2010/main" val="136396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
        <p:nvSpPr>
          <p:cNvPr id="6" name="Espace réservé du numéro de diapositive 5">
            <a:extLst>
              <a:ext uri="{FF2B5EF4-FFF2-40B4-BE49-F238E27FC236}">
                <a16:creationId xmlns:a16="http://schemas.microsoft.com/office/drawing/2014/main" id="{D8BE0701-04CA-486F-BF80-A9732F63564A}"/>
              </a:ext>
            </a:extLst>
          </p:cNvPr>
          <p:cNvSpPr>
            <a:spLocks noGrp="1"/>
          </p:cNvSpPr>
          <p:nvPr>
            <p:ph type="sldNum" sz="quarter" idx="12"/>
          </p:nvPr>
        </p:nvSpPr>
        <p:spPr/>
        <p:txBody>
          <a:bodyPr/>
          <a:lstStyle/>
          <a:p>
            <a:pPr rtl="0"/>
            <a:fld id="{8A7A6979-0714-4377-B894-6BE4C2D6E202}" type="slidenum">
              <a:rPr lang="fr-FR" noProof="0" smtClean="0"/>
              <a:pPr rtl="0"/>
              <a:t>22</a:t>
            </a:fld>
            <a:endParaRPr lang="fr-FR" noProof="0"/>
          </a:p>
        </p:txBody>
      </p:sp>
    </p:spTree>
    <p:extLst>
      <p:ext uri="{BB962C8B-B14F-4D97-AF65-F5344CB8AC3E}">
        <p14:creationId xmlns:p14="http://schemas.microsoft.com/office/powerpoint/2010/main" val="181923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3</a:t>
            </a:fld>
            <a:endParaRPr lang="fr-FR" noProof="0"/>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65287"/>
            <a:ext cx="7541092" cy="5078313"/>
          </a:xfrm>
          <a:prstGeom prst="rect">
            <a:avLst/>
          </a:prstGeom>
        </p:spPr>
        <p:txBody>
          <a:bodyPr wrap="square">
            <a:spAutoFit/>
          </a:bodyPr>
          <a:lstStyle/>
          <a:p>
            <a:pPr algn="ctr"/>
            <a:r>
              <a:rPr lang="fr-FR" dirty="0">
                <a:solidFill>
                  <a:schemeClr val="bg1">
                    <a:lumMod val="50000"/>
                  </a:schemeClr>
                </a:solidFill>
                <a:latin typeface="Whitney"/>
              </a:rPr>
              <a:t>Au soir du mercredi 10 Avril 1912, l’immense silhouette du RMS Titanic </a:t>
            </a:r>
          </a:p>
          <a:p>
            <a:pPr algn="ctr"/>
            <a:r>
              <a:rPr lang="fr-FR" dirty="0">
                <a:solidFill>
                  <a:schemeClr val="bg1">
                    <a:lumMod val="50000"/>
                  </a:schemeClr>
                </a:solidFill>
                <a:latin typeface="Whitney"/>
              </a:rPr>
              <a:t>se dessine dans l’entrée du port de Cherbourg.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Pendant quelques minutes encore, </a:t>
            </a:r>
          </a:p>
          <a:p>
            <a:pPr algn="ctr"/>
            <a:r>
              <a:rPr lang="fr-FR" dirty="0">
                <a:solidFill>
                  <a:schemeClr val="bg1">
                    <a:lumMod val="50000"/>
                  </a:schemeClr>
                </a:solidFill>
                <a:latin typeface="Whitney"/>
              </a:rPr>
              <a:t>les habitants de la ville peuvent admirer à loisir les lumières du plus grand navire qu’il leur ait été donné de voir jusque-là.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Ce bateau, c’est un paquebot de la compagnie britannique White Stars Line. Parti le matin même de Southampton. Il effectue sa traversée inaugurale à destination de New-York.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Après une escale de moins de deux heure, le Titanic,</a:t>
            </a:r>
          </a:p>
          <a:p>
            <a:pPr algn="ctr"/>
            <a:r>
              <a:rPr lang="fr-FR" dirty="0">
                <a:solidFill>
                  <a:schemeClr val="bg1">
                    <a:lumMod val="50000"/>
                  </a:schemeClr>
                </a:solidFill>
                <a:latin typeface="Whitney"/>
              </a:rPr>
              <a:t> appareille quelques minutes plus tard. </a:t>
            </a:r>
          </a:p>
          <a:p>
            <a:pPr algn="ctr"/>
            <a:r>
              <a:rPr lang="fr-FR" dirty="0">
                <a:solidFill>
                  <a:schemeClr val="bg1">
                    <a:lumMod val="50000"/>
                  </a:schemeClr>
                </a:solidFill>
                <a:latin typeface="Whitney"/>
              </a:rPr>
              <a:t>Le destin qui l’attend sera celui du plus célèbre naufrage de l’histoire maritime…</a:t>
            </a:r>
            <a:endParaRPr lang="fr-FR"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7DDBD3B2-D48E-4D76-B364-D7F61A706613}"/>
              </a:ext>
            </a:extLst>
          </p:cNvPr>
          <p:cNvSpPr>
            <a:spLocks noGrp="1"/>
          </p:cNvSpPr>
          <p:nvPr>
            <p:ph type="sldNum" sz="quarter" idx="12"/>
          </p:nvPr>
        </p:nvSpPr>
        <p:spPr/>
        <p:txBody>
          <a:bodyPr/>
          <a:lstStyle/>
          <a:p>
            <a:pPr rtl="0"/>
            <a:fld id="{8A7A6979-0714-4377-B894-6BE4C2D6E202}" type="slidenum">
              <a:rPr lang="fr-FR" noProof="0" smtClean="0"/>
              <a:pPr rtl="0"/>
              <a:t>4</a:t>
            </a:fld>
            <a:endParaRPr lang="fr-FR" noProof="0"/>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Les données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Deux </a:t>
            </a:r>
            <a:r>
              <a:rPr lang="fr-FR" sz="3600" dirty="0" err="1">
                <a:solidFill>
                  <a:schemeClr val="bg1">
                    <a:lumMod val="50000"/>
                  </a:schemeClr>
                </a:solidFill>
                <a:latin typeface="Whitney"/>
              </a:rPr>
              <a:t>datasets</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5</a:t>
            </a:fld>
            <a:endParaRPr lang="fr-FR" noProof="0"/>
          </a:p>
        </p:txBody>
      </p:sp>
      <p:graphicFrame>
        <p:nvGraphicFramePr>
          <p:cNvPr id="6" name="Diagramme 5">
            <a:extLst>
              <a:ext uri="{FF2B5EF4-FFF2-40B4-BE49-F238E27FC236}">
                <a16:creationId xmlns:a16="http://schemas.microsoft.com/office/drawing/2014/main" id="{35AAFCEA-0E48-49E6-B9B0-5773311F05D2}"/>
              </a:ext>
            </a:extLst>
          </p:cNvPr>
          <p:cNvGraphicFramePr/>
          <p:nvPr>
            <p:extLst>
              <p:ext uri="{D42A27DB-BD31-4B8C-83A1-F6EECF244321}">
                <p14:modId xmlns:p14="http://schemas.microsoft.com/office/powerpoint/2010/main" val="489664322"/>
              </p:ext>
            </p:extLst>
          </p:nvPr>
        </p:nvGraphicFramePr>
        <p:xfrm>
          <a:off x="5094838" y="1177923"/>
          <a:ext cx="6653229" cy="495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88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Données manquantes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446550"/>
          </a:xfrm>
          <a:prstGeom prst="rect">
            <a:avLst/>
          </a:prstGeom>
        </p:spPr>
        <p:txBody>
          <a:bodyPr wrap="square">
            <a:spAutoFit/>
          </a:bodyPr>
          <a:lstStyle/>
          <a:p>
            <a:r>
              <a:rPr lang="fr-FR" sz="2800" dirty="0">
                <a:solidFill>
                  <a:schemeClr val="bg1">
                    <a:lumMod val="50000"/>
                  </a:schemeClr>
                </a:solidFill>
                <a:latin typeface="Whitney"/>
              </a:rPr>
              <a:t>Ces deux variables sont les seules à comporter des valeurs manquantes</a:t>
            </a:r>
          </a:p>
          <a:p>
            <a:pPr algn="r"/>
            <a:r>
              <a:rPr lang="fr-FR" sz="3200" dirty="0">
                <a:solidFill>
                  <a:schemeClr val="bg1">
                    <a:lumMod val="50000"/>
                  </a:schemeClr>
                </a:solidFill>
                <a:latin typeface="Whitney"/>
              </a:rPr>
              <a:t>Que faire ?</a:t>
            </a:r>
            <a:endParaRPr lang="fr-FR" sz="32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6</a:t>
            </a:fld>
            <a:endParaRPr lang="fr-FR" noProof="0"/>
          </a:p>
        </p:txBody>
      </p:sp>
      <p:graphicFrame>
        <p:nvGraphicFramePr>
          <p:cNvPr id="8" name="Diagramme 7">
            <a:extLst>
              <a:ext uri="{FF2B5EF4-FFF2-40B4-BE49-F238E27FC236}">
                <a16:creationId xmlns:a16="http://schemas.microsoft.com/office/drawing/2014/main" id="{F8E0AC56-E9E9-4001-978E-0BB1D6367EAA}"/>
              </a:ext>
            </a:extLst>
          </p:cNvPr>
          <p:cNvGraphicFramePr/>
          <p:nvPr>
            <p:extLst>
              <p:ext uri="{D42A27DB-BD31-4B8C-83A1-F6EECF244321}">
                <p14:modId xmlns:p14="http://schemas.microsoft.com/office/powerpoint/2010/main" val="382897363"/>
              </p:ext>
            </p:extLst>
          </p:nvPr>
        </p:nvGraphicFramePr>
        <p:xfrm>
          <a:off x="5417044" y="1771950"/>
          <a:ext cx="6451302" cy="2404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F84CF56C-456D-41A8-A3D7-7269ABDCA17C}"/>
              </a:ext>
            </a:extLst>
          </p:cNvPr>
          <p:cNvGraphicFramePr/>
          <p:nvPr>
            <p:extLst>
              <p:ext uri="{D42A27DB-BD31-4B8C-83A1-F6EECF244321}">
                <p14:modId xmlns:p14="http://schemas.microsoft.com/office/powerpoint/2010/main" val="3264451288"/>
              </p:ext>
            </p:extLst>
          </p:nvPr>
        </p:nvGraphicFramePr>
        <p:xfrm>
          <a:off x="5415349" y="3429000"/>
          <a:ext cx="6451302" cy="267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19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2602"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Tentative de régression</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7</a:t>
            </a:fld>
            <a:endParaRPr lang="fr-FR" noProof="0"/>
          </a:p>
        </p:txBody>
      </p:sp>
      <p:graphicFrame>
        <p:nvGraphicFramePr>
          <p:cNvPr id="11" name="Diagramme 10">
            <a:extLst>
              <a:ext uri="{FF2B5EF4-FFF2-40B4-BE49-F238E27FC236}">
                <a16:creationId xmlns:a16="http://schemas.microsoft.com/office/drawing/2014/main" id="{47A6A374-84A0-4EFF-8E93-8919FF79485B}"/>
              </a:ext>
            </a:extLst>
          </p:cNvPr>
          <p:cNvGraphicFramePr/>
          <p:nvPr>
            <p:extLst>
              <p:ext uri="{D42A27DB-BD31-4B8C-83A1-F6EECF244321}">
                <p14:modId xmlns:p14="http://schemas.microsoft.com/office/powerpoint/2010/main" val="1945939388"/>
              </p:ext>
            </p:extLst>
          </p:nvPr>
        </p:nvGraphicFramePr>
        <p:xfrm>
          <a:off x="5882275" y="999242"/>
          <a:ext cx="5081744" cy="36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BFC4436B-9DFD-49E6-9E44-00FD247EB129}"/>
              </a:ext>
            </a:extLst>
          </p:cNvPr>
          <p:cNvSpPr txBox="1"/>
          <p:nvPr/>
        </p:nvSpPr>
        <p:spPr>
          <a:xfrm>
            <a:off x="4967875" y="4713021"/>
            <a:ext cx="6947605" cy="1200329"/>
          </a:xfrm>
          <a:prstGeom prst="rect">
            <a:avLst/>
          </a:prstGeom>
          <a:noFill/>
        </p:spPr>
        <p:txBody>
          <a:bodyPr wrap="square" rtlCol="0">
            <a:spAutoFit/>
          </a:bodyPr>
          <a:lstStyle/>
          <a:p>
            <a:r>
              <a:rPr lang="fr-FR" dirty="0"/>
              <a:t>- Nous avons remplacé les valeurs manquantes -par leur médiane en fonction de leur classe et du genre.</a:t>
            </a:r>
          </a:p>
          <a:p>
            <a:r>
              <a:rPr lang="fr-FR" dirty="0"/>
              <a:t> </a:t>
            </a:r>
          </a:p>
          <a:p>
            <a:r>
              <a:rPr lang="fr-FR" dirty="0"/>
              <a:t>- Nous n’abandonnons pas cette idée que nous comptons perfectionner</a:t>
            </a:r>
          </a:p>
        </p:txBody>
      </p:sp>
    </p:spTree>
    <p:extLst>
      <p:ext uri="{BB962C8B-B14F-4D97-AF65-F5344CB8AC3E}">
        <p14:creationId xmlns:p14="http://schemas.microsoft.com/office/powerpoint/2010/main" val="196533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200329"/>
          </a:xfrm>
          <a:prstGeom prst="rect">
            <a:avLst/>
          </a:prstGeom>
        </p:spPr>
        <p:txBody>
          <a:bodyPr wrap="square">
            <a:spAutoFit/>
          </a:bodyPr>
          <a:lstStyle/>
          <a:p>
            <a:pPr algn="ctr"/>
            <a:r>
              <a:rPr lang="fr-FR" sz="3600" dirty="0">
                <a:solidFill>
                  <a:schemeClr val="bg1">
                    <a:lumMod val="50000"/>
                  </a:schemeClr>
                </a:solidFill>
                <a:latin typeface="Whitney"/>
              </a:rPr>
              <a:t>La classe aurait-il eu une influence sur sa survie ou non ?</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8</a:t>
            </a:fld>
            <a:endParaRPr lang="fr-FR" noProof="0"/>
          </a:p>
        </p:txBody>
      </p:sp>
      <p:pic>
        <p:nvPicPr>
          <p:cNvPr id="8" name="Image 7">
            <a:extLst>
              <a:ext uri="{FF2B5EF4-FFF2-40B4-BE49-F238E27FC236}">
                <a16:creationId xmlns:a16="http://schemas.microsoft.com/office/drawing/2014/main" id="{276912B6-7983-4983-BC14-1A2B8138A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127" y="1367899"/>
            <a:ext cx="6950651" cy="3110949"/>
          </a:xfrm>
          <a:prstGeom prst="rect">
            <a:avLst/>
          </a:prstGeom>
          <a:noFill/>
          <a:ln>
            <a:noFill/>
          </a:ln>
        </p:spPr>
      </p:pic>
      <p:sp>
        <p:nvSpPr>
          <p:cNvPr id="4" name="Flèche : angle droit 3">
            <a:extLst>
              <a:ext uri="{FF2B5EF4-FFF2-40B4-BE49-F238E27FC236}">
                <a16:creationId xmlns:a16="http://schemas.microsoft.com/office/drawing/2014/main" id="{C701202B-215A-448B-8DA9-5EFCC7CCE1AC}"/>
              </a:ext>
            </a:extLst>
          </p:cNvPr>
          <p:cNvSpPr/>
          <p:nvPr/>
        </p:nvSpPr>
        <p:spPr>
          <a:xfrm rot="5400000">
            <a:off x="5681219" y="4461707"/>
            <a:ext cx="829559" cy="103141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222D0BF1-D4F4-41E1-9735-D143C1C5F0E3}"/>
              </a:ext>
            </a:extLst>
          </p:cNvPr>
          <p:cNvSpPr txBox="1"/>
          <p:nvPr/>
        </p:nvSpPr>
        <p:spPr>
          <a:xfrm>
            <a:off x="6835486" y="4807418"/>
            <a:ext cx="4289196" cy="584775"/>
          </a:xfrm>
          <a:prstGeom prst="rect">
            <a:avLst/>
          </a:prstGeom>
          <a:noFill/>
        </p:spPr>
        <p:txBody>
          <a:bodyPr wrap="square" rtlCol="0">
            <a:spAutoFit/>
          </a:bodyPr>
          <a:lstStyle/>
          <a:p>
            <a:r>
              <a:rPr lang="fr-FR" sz="3200" dirty="0"/>
              <a:t>Nous pensons que oui !</a:t>
            </a:r>
          </a:p>
        </p:txBody>
      </p:sp>
    </p:spTree>
    <p:extLst>
      <p:ext uri="{BB962C8B-B14F-4D97-AF65-F5344CB8AC3E}">
        <p14:creationId xmlns:p14="http://schemas.microsoft.com/office/powerpoint/2010/main" val="428133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
        <p:nvSpPr>
          <p:cNvPr id="6" name="Espace réservé du numéro de diapositive 5">
            <a:extLst>
              <a:ext uri="{FF2B5EF4-FFF2-40B4-BE49-F238E27FC236}">
                <a16:creationId xmlns:a16="http://schemas.microsoft.com/office/drawing/2014/main" id="{BB018DC2-C6F3-4445-9E33-0A1C5805800A}"/>
              </a:ext>
            </a:extLst>
          </p:cNvPr>
          <p:cNvSpPr>
            <a:spLocks noGrp="1"/>
          </p:cNvSpPr>
          <p:nvPr>
            <p:ph type="sldNum" sz="quarter" idx="12"/>
          </p:nvPr>
        </p:nvSpPr>
        <p:spPr>
          <a:xfrm>
            <a:off x="460587" y="6283908"/>
            <a:ext cx="365760" cy="365760"/>
          </a:xfrm>
        </p:spPr>
        <p:txBody>
          <a:bodyPr/>
          <a:lstStyle/>
          <a:p>
            <a:pPr rtl="0"/>
            <a:fld id="{8A7A6979-0714-4377-B894-6BE4C2D6E202}" type="slidenum">
              <a:rPr lang="fr-FR" noProof="0" smtClean="0"/>
              <a:pPr rtl="0"/>
              <a:t>9</a:t>
            </a:fld>
            <a:endParaRPr lang="fr-FR" noProof="0"/>
          </a:p>
        </p:txBody>
      </p:sp>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1086</Words>
  <Application>Microsoft Office PowerPoint</Application>
  <PresentationFormat>Grand écran</PresentationFormat>
  <Paragraphs>256</Paragraphs>
  <Slides>22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Les données</vt:lpstr>
      <vt:lpstr>Données manquantes</vt:lpstr>
      <vt:lpstr>Travaux sur la variable Age</vt:lpstr>
      <vt:lpstr>Travaux sur la variable Age</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Corrélations</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2020-04-10T11:15:32Z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